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7" r:id="rId2"/>
    <p:sldMasterId id="2147483723" r:id="rId3"/>
    <p:sldMasterId id="2147483740" r:id="rId4"/>
  </p:sldMasterIdLst>
  <p:sldIdLst>
    <p:sldId id="256" r:id="rId5"/>
    <p:sldId id="257" r:id="rId6"/>
    <p:sldId id="309" r:id="rId7"/>
    <p:sldId id="281" r:id="rId8"/>
    <p:sldId id="282" r:id="rId9"/>
    <p:sldId id="283" r:id="rId10"/>
    <p:sldId id="284" r:id="rId11"/>
    <p:sldId id="285" r:id="rId12"/>
    <p:sldId id="286" r:id="rId13"/>
    <p:sldId id="287" r:id="rId14"/>
    <p:sldId id="288" r:id="rId15"/>
    <p:sldId id="290" r:id="rId16"/>
    <p:sldId id="308" r:id="rId17"/>
    <p:sldId id="293" r:id="rId18"/>
    <p:sldId id="294" r:id="rId19"/>
    <p:sldId id="295" r:id="rId20"/>
    <p:sldId id="296" r:id="rId21"/>
    <p:sldId id="298" r:id="rId22"/>
    <p:sldId id="300" r:id="rId23"/>
    <p:sldId id="301" r:id="rId24"/>
    <p:sldId id="299" r:id="rId25"/>
    <p:sldId id="303" r:id="rId26"/>
    <p:sldId id="304" r:id="rId27"/>
    <p:sldId id="30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5" d="100"/>
          <a:sy n="95" d="100"/>
        </p:scale>
        <p:origin x="80" y="2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B2BE579-F9D7-4DB1-8184-90A4E4C0DD4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11B4624-8883-4AFF-AEDC-80487D1514F5}">
      <dgm:prSet/>
      <dgm:spPr/>
      <dgm:t>
        <a:bodyPr/>
        <a:lstStyle/>
        <a:p>
          <a:r>
            <a:rPr lang="en-US"/>
            <a:t>A PCB is made of different layers (Single layer, double layer, multiple layers) depending on the electronic component or circuit</a:t>
          </a:r>
        </a:p>
      </dgm:t>
    </dgm:pt>
    <dgm:pt modelId="{5754A211-1D71-489D-9002-95CDEBAE7CFD}" type="parTrans" cxnId="{70DED1DF-CB8A-4690-93AF-20469428EBB8}">
      <dgm:prSet/>
      <dgm:spPr/>
      <dgm:t>
        <a:bodyPr/>
        <a:lstStyle/>
        <a:p>
          <a:endParaRPr lang="en-US"/>
        </a:p>
      </dgm:t>
    </dgm:pt>
    <dgm:pt modelId="{85504510-D605-4109-84CD-20753EC71C05}" type="sibTrans" cxnId="{70DED1DF-CB8A-4690-93AF-20469428EBB8}">
      <dgm:prSet/>
      <dgm:spPr/>
      <dgm:t>
        <a:bodyPr/>
        <a:lstStyle/>
        <a:p>
          <a:endParaRPr lang="en-US"/>
        </a:p>
      </dgm:t>
    </dgm:pt>
    <dgm:pt modelId="{F86E7704-31F4-4D87-B848-D016CF4B8C88}">
      <dgm:prSet/>
      <dgm:spPr/>
      <dgm:t>
        <a:bodyPr/>
        <a:lstStyle/>
        <a:p>
          <a:r>
            <a:rPr lang="en-CA"/>
            <a:t>Most of the PCB’s are 4 layer in which two inner layers are sandwiched between top and the bottom layer</a:t>
          </a:r>
        </a:p>
      </dgm:t>
    </dgm:pt>
    <dgm:pt modelId="{6D853CAF-108A-4EAE-ABB0-419AF79BD0F9}" type="parTrans" cxnId="{1DF89132-E190-47B2-A31C-02F9FFAE0D41}">
      <dgm:prSet/>
      <dgm:spPr/>
      <dgm:t>
        <a:bodyPr/>
        <a:lstStyle/>
        <a:p>
          <a:endParaRPr lang="en-US"/>
        </a:p>
      </dgm:t>
    </dgm:pt>
    <dgm:pt modelId="{499C98E2-C2AE-41AC-8DA6-53C3EBE7AB85}" type="sibTrans" cxnId="{1DF89132-E190-47B2-A31C-02F9FFAE0D41}">
      <dgm:prSet/>
      <dgm:spPr/>
      <dgm:t>
        <a:bodyPr/>
        <a:lstStyle/>
        <a:p>
          <a:endParaRPr lang="en-US"/>
        </a:p>
      </dgm:t>
    </dgm:pt>
    <dgm:pt modelId="{9D7CC9CE-802E-43ED-A9B1-664D491B5013}">
      <dgm:prSet/>
      <dgm:spPr/>
      <dgm:t>
        <a:bodyPr/>
        <a:lstStyle/>
        <a:p>
          <a:r>
            <a:rPr lang="en-CA"/>
            <a:t>Four layers are base layer, Copper layer, Solder mask, Bottom green layer</a:t>
          </a:r>
        </a:p>
      </dgm:t>
    </dgm:pt>
    <dgm:pt modelId="{81C09457-8BA9-44F5-AA2C-95A9B5D9C322}" type="parTrans" cxnId="{155444BE-F456-4734-8327-F13974F867F4}">
      <dgm:prSet/>
      <dgm:spPr/>
      <dgm:t>
        <a:bodyPr/>
        <a:lstStyle/>
        <a:p>
          <a:endParaRPr lang="en-US"/>
        </a:p>
      </dgm:t>
    </dgm:pt>
    <dgm:pt modelId="{A57EBC34-E609-4519-BE98-2DE457A986F7}" type="sibTrans" cxnId="{155444BE-F456-4734-8327-F13974F867F4}">
      <dgm:prSet/>
      <dgm:spPr/>
      <dgm:t>
        <a:bodyPr/>
        <a:lstStyle/>
        <a:p>
          <a:endParaRPr lang="en-US"/>
        </a:p>
      </dgm:t>
    </dgm:pt>
    <dgm:pt modelId="{80473047-B5E8-47A2-8B35-06949E9B31E7}" type="pres">
      <dgm:prSet presAssocID="{AB2BE579-F9D7-4DB1-8184-90A4E4C0DD46}" presName="root" presStyleCnt="0">
        <dgm:presLayoutVars>
          <dgm:dir/>
          <dgm:resizeHandles val="exact"/>
        </dgm:presLayoutVars>
      </dgm:prSet>
      <dgm:spPr/>
    </dgm:pt>
    <dgm:pt modelId="{145DB2F4-1903-4155-9892-B7C60940A490}" type="pres">
      <dgm:prSet presAssocID="{A11B4624-8883-4AFF-AEDC-80487D1514F5}" presName="compNode" presStyleCnt="0"/>
      <dgm:spPr/>
    </dgm:pt>
    <dgm:pt modelId="{7BCE56C6-B8BE-4C5B-A63C-1F6AA8306851}" type="pres">
      <dgm:prSet presAssocID="{A11B4624-8883-4AFF-AEDC-80487D1514F5}" presName="bgRect" presStyleLbl="bgShp" presStyleIdx="0" presStyleCnt="3"/>
      <dgm:spPr/>
    </dgm:pt>
    <dgm:pt modelId="{A9CAFB2D-BB8C-48FC-AF9E-38CC073B08B3}" type="pres">
      <dgm:prSet presAssocID="{A11B4624-8883-4AFF-AEDC-80487D1514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4703C920-4E05-4692-9F27-8F8D0C4BAA23}" type="pres">
      <dgm:prSet presAssocID="{A11B4624-8883-4AFF-AEDC-80487D1514F5}" presName="spaceRect" presStyleCnt="0"/>
      <dgm:spPr/>
    </dgm:pt>
    <dgm:pt modelId="{AC85CA1B-E140-42B9-9EAF-1A4A14FAA39A}" type="pres">
      <dgm:prSet presAssocID="{A11B4624-8883-4AFF-AEDC-80487D1514F5}" presName="parTx" presStyleLbl="revTx" presStyleIdx="0" presStyleCnt="3">
        <dgm:presLayoutVars>
          <dgm:chMax val="0"/>
          <dgm:chPref val="0"/>
        </dgm:presLayoutVars>
      </dgm:prSet>
      <dgm:spPr/>
    </dgm:pt>
    <dgm:pt modelId="{5DBBDC36-B3CD-4639-8D93-EAAD6FD35438}" type="pres">
      <dgm:prSet presAssocID="{85504510-D605-4109-84CD-20753EC71C05}" presName="sibTrans" presStyleCnt="0"/>
      <dgm:spPr/>
    </dgm:pt>
    <dgm:pt modelId="{3905B029-AD70-41D7-BE61-0ABA5016C3CD}" type="pres">
      <dgm:prSet presAssocID="{F86E7704-31F4-4D87-B848-D016CF4B8C88}" presName="compNode" presStyleCnt="0"/>
      <dgm:spPr/>
    </dgm:pt>
    <dgm:pt modelId="{3004D769-C574-4D13-9A19-AE15CA365FED}" type="pres">
      <dgm:prSet presAssocID="{F86E7704-31F4-4D87-B848-D016CF4B8C88}" presName="bgRect" presStyleLbl="bgShp" presStyleIdx="1" presStyleCnt="3"/>
      <dgm:spPr/>
    </dgm:pt>
    <dgm:pt modelId="{F27C098C-7B6A-4652-B279-890673A53128}" type="pres">
      <dgm:prSet presAssocID="{F86E7704-31F4-4D87-B848-D016CF4B8C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e Arrow: Straight"/>
        </a:ext>
      </dgm:extLst>
    </dgm:pt>
    <dgm:pt modelId="{ED79E9C4-55BB-45ED-BA66-770EBA3F7B36}" type="pres">
      <dgm:prSet presAssocID="{F86E7704-31F4-4D87-B848-D016CF4B8C88}" presName="spaceRect" presStyleCnt="0"/>
      <dgm:spPr/>
    </dgm:pt>
    <dgm:pt modelId="{2004C02F-E1EC-452C-93B7-AD9B57C179EB}" type="pres">
      <dgm:prSet presAssocID="{F86E7704-31F4-4D87-B848-D016CF4B8C88}" presName="parTx" presStyleLbl="revTx" presStyleIdx="1" presStyleCnt="3">
        <dgm:presLayoutVars>
          <dgm:chMax val="0"/>
          <dgm:chPref val="0"/>
        </dgm:presLayoutVars>
      </dgm:prSet>
      <dgm:spPr/>
    </dgm:pt>
    <dgm:pt modelId="{F6BBF841-9162-44E5-87C3-8F4972377C61}" type="pres">
      <dgm:prSet presAssocID="{499C98E2-C2AE-41AC-8DA6-53C3EBE7AB85}" presName="sibTrans" presStyleCnt="0"/>
      <dgm:spPr/>
    </dgm:pt>
    <dgm:pt modelId="{0E772D68-5EF4-4994-84FF-EC486E27A59F}" type="pres">
      <dgm:prSet presAssocID="{9D7CC9CE-802E-43ED-A9B1-664D491B5013}" presName="compNode" presStyleCnt="0"/>
      <dgm:spPr/>
    </dgm:pt>
    <dgm:pt modelId="{70428D77-FAA8-4F45-BB43-6D8CB4FA8626}" type="pres">
      <dgm:prSet presAssocID="{9D7CC9CE-802E-43ED-A9B1-664D491B5013}" presName="bgRect" presStyleLbl="bgShp" presStyleIdx="2" presStyleCnt="3"/>
      <dgm:spPr/>
    </dgm:pt>
    <dgm:pt modelId="{962960B3-DDB4-4BC0-9ACE-25EBC40C847C}" type="pres">
      <dgm:prSet presAssocID="{9D7CC9CE-802E-43ED-A9B1-664D491B50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rty Mask"/>
        </a:ext>
      </dgm:extLst>
    </dgm:pt>
    <dgm:pt modelId="{E83520E8-BB71-419F-BC87-8D40D7954D79}" type="pres">
      <dgm:prSet presAssocID="{9D7CC9CE-802E-43ED-A9B1-664D491B5013}" presName="spaceRect" presStyleCnt="0"/>
      <dgm:spPr/>
    </dgm:pt>
    <dgm:pt modelId="{879294E6-C55D-4EC8-9D95-930C96DFB2C6}" type="pres">
      <dgm:prSet presAssocID="{9D7CC9CE-802E-43ED-A9B1-664D491B5013}" presName="parTx" presStyleLbl="revTx" presStyleIdx="2" presStyleCnt="3">
        <dgm:presLayoutVars>
          <dgm:chMax val="0"/>
          <dgm:chPref val="0"/>
        </dgm:presLayoutVars>
      </dgm:prSet>
      <dgm:spPr/>
    </dgm:pt>
  </dgm:ptLst>
  <dgm:cxnLst>
    <dgm:cxn modelId="{1DF89132-E190-47B2-A31C-02F9FFAE0D41}" srcId="{AB2BE579-F9D7-4DB1-8184-90A4E4C0DD46}" destId="{F86E7704-31F4-4D87-B848-D016CF4B8C88}" srcOrd="1" destOrd="0" parTransId="{6D853CAF-108A-4EAE-ABB0-419AF79BD0F9}" sibTransId="{499C98E2-C2AE-41AC-8DA6-53C3EBE7AB85}"/>
    <dgm:cxn modelId="{9BED3065-1EBF-485C-AEF4-2CC0EBF4E4E0}" type="presOf" srcId="{9D7CC9CE-802E-43ED-A9B1-664D491B5013}" destId="{879294E6-C55D-4EC8-9D95-930C96DFB2C6}" srcOrd="0" destOrd="0" presId="urn:microsoft.com/office/officeart/2018/2/layout/IconVerticalSolidList"/>
    <dgm:cxn modelId="{3B62A0A8-1D99-4BD3-B573-7C9B163C7B08}" type="presOf" srcId="{A11B4624-8883-4AFF-AEDC-80487D1514F5}" destId="{AC85CA1B-E140-42B9-9EAF-1A4A14FAA39A}" srcOrd="0" destOrd="0" presId="urn:microsoft.com/office/officeart/2018/2/layout/IconVerticalSolidList"/>
    <dgm:cxn modelId="{0DE931B3-5D7A-4FDF-AAF2-4B1F63E6DC15}" type="presOf" srcId="{F86E7704-31F4-4D87-B848-D016CF4B8C88}" destId="{2004C02F-E1EC-452C-93B7-AD9B57C179EB}" srcOrd="0" destOrd="0" presId="urn:microsoft.com/office/officeart/2018/2/layout/IconVerticalSolidList"/>
    <dgm:cxn modelId="{155444BE-F456-4734-8327-F13974F867F4}" srcId="{AB2BE579-F9D7-4DB1-8184-90A4E4C0DD46}" destId="{9D7CC9CE-802E-43ED-A9B1-664D491B5013}" srcOrd="2" destOrd="0" parTransId="{81C09457-8BA9-44F5-AA2C-95A9B5D9C322}" sibTransId="{A57EBC34-E609-4519-BE98-2DE457A986F7}"/>
    <dgm:cxn modelId="{70DED1DF-CB8A-4690-93AF-20469428EBB8}" srcId="{AB2BE579-F9D7-4DB1-8184-90A4E4C0DD46}" destId="{A11B4624-8883-4AFF-AEDC-80487D1514F5}" srcOrd="0" destOrd="0" parTransId="{5754A211-1D71-489D-9002-95CDEBAE7CFD}" sibTransId="{85504510-D605-4109-84CD-20753EC71C05}"/>
    <dgm:cxn modelId="{8D307AE1-74FE-47E2-A56E-0BE3800D6BFC}" type="presOf" srcId="{AB2BE579-F9D7-4DB1-8184-90A4E4C0DD46}" destId="{80473047-B5E8-47A2-8B35-06949E9B31E7}" srcOrd="0" destOrd="0" presId="urn:microsoft.com/office/officeart/2018/2/layout/IconVerticalSolidList"/>
    <dgm:cxn modelId="{B370B81F-0B62-4B8F-819F-81CA0FC78ED3}" type="presParOf" srcId="{80473047-B5E8-47A2-8B35-06949E9B31E7}" destId="{145DB2F4-1903-4155-9892-B7C60940A490}" srcOrd="0" destOrd="0" presId="urn:microsoft.com/office/officeart/2018/2/layout/IconVerticalSolidList"/>
    <dgm:cxn modelId="{DA9A20D4-8EE9-4852-B04B-3043A7C58604}" type="presParOf" srcId="{145DB2F4-1903-4155-9892-B7C60940A490}" destId="{7BCE56C6-B8BE-4C5B-A63C-1F6AA8306851}" srcOrd="0" destOrd="0" presId="urn:microsoft.com/office/officeart/2018/2/layout/IconVerticalSolidList"/>
    <dgm:cxn modelId="{AF1198E2-11F4-41F1-AD9B-2A62188E4437}" type="presParOf" srcId="{145DB2F4-1903-4155-9892-B7C60940A490}" destId="{A9CAFB2D-BB8C-48FC-AF9E-38CC073B08B3}" srcOrd="1" destOrd="0" presId="urn:microsoft.com/office/officeart/2018/2/layout/IconVerticalSolidList"/>
    <dgm:cxn modelId="{566AD568-EEB4-41AF-9EEB-BB37F483EFA1}" type="presParOf" srcId="{145DB2F4-1903-4155-9892-B7C60940A490}" destId="{4703C920-4E05-4692-9F27-8F8D0C4BAA23}" srcOrd="2" destOrd="0" presId="urn:microsoft.com/office/officeart/2018/2/layout/IconVerticalSolidList"/>
    <dgm:cxn modelId="{D29A3626-5C16-4B5A-9FA2-5019B3ACABEC}" type="presParOf" srcId="{145DB2F4-1903-4155-9892-B7C60940A490}" destId="{AC85CA1B-E140-42B9-9EAF-1A4A14FAA39A}" srcOrd="3" destOrd="0" presId="urn:microsoft.com/office/officeart/2018/2/layout/IconVerticalSolidList"/>
    <dgm:cxn modelId="{B1EB39C5-EBA3-453A-84F2-3C64EB1A67C5}" type="presParOf" srcId="{80473047-B5E8-47A2-8B35-06949E9B31E7}" destId="{5DBBDC36-B3CD-4639-8D93-EAAD6FD35438}" srcOrd="1" destOrd="0" presId="urn:microsoft.com/office/officeart/2018/2/layout/IconVerticalSolidList"/>
    <dgm:cxn modelId="{242EC16E-5454-44D1-8722-51F900AD2754}" type="presParOf" srcId="{80473047-B5E8-47A2-8B35-06949E9B31E7}" destId="{3905B029-AD70-41D7-BE61-0ABA5016C3CD}" srcOrd="2" destOrd="0" presId="urn:microsoft.com/office/officeart/2018/2/layout/IconVerticalSolidList"/>
    <dgm:cxn modelId="{3C5DE8CB-188C-4697-9E7F-B40D1C39D287}" type="presParOf" srcId="{3905B029-AD70-41D7-BE61-0ABA5016C3CD}" destId="{3004D769-C574-4D13-9A19-AE15CA365FED}" srcOrd="0" destOrd="0" presId="urn:microsoft.com/office/officeart/2018/2/layout/IconVerticalSolidList"/>
    <dgm:cxn modelId="{AC5B0891-00A6-42F5-B50A-0919CE27A57E}" type="presParOf" srcId="{3905B029-AD70-41D7-BE61-0ABA5016C3CD}" destId="{F27C098C-7B6A-4652-B279-890673A53128}" srcOrd="1" destOrd="0" presId="urn:microsoft.com/office/officeart/2018/2/layout/IconVerticalSolidList"/>
    <dgm:cxn modelId="{33F6C39C-BA61-4D0D-BD54-A5F05928EFA8}" type="presParOf" srcId="{3905B029-AD70-41D7-BE61-0ABA5016C3CD}" destId="{ED79E9C4-55BB-45ED-BA66-770EBA3F7B36}" srcOrd="2" destOrd="0" presId="urn:microsoft.com/office/officeart/2018/2/layout/IconVerticalSolidList"/>
    <dgm:cxn modelId="{FBED28CA-9053-434F-9E23-E5030F0CCE5F}" type="presParOf" srcId="{3905B029-AD70-41D7-BE61-0ABA5016C3CD}" destId="{2004C02F-E1EC-452C-93B7-AD9B57C179EB}" srcOrd="3" destOrd="0" presId="urn:microsoft.com/office/officeart/2018/2/layout/IconVerticalSolidList"/>
    <dgm:cxn modelId="{DCDFE54E-BA22-4C6E-8E40-B5315F3C4FD2}" type="presParOf" srcId="{80473047-B5E8-47A2-8B35-06949E9B31E7}" destId="{F6BBF841-9162-44E5-87C3-8F4972377C61}" srcOrd="3" destOrd="0" presId="urn:microsoft.com/office/officeart/2018/2/layout/IconVerticalSolidList"/>
    <dgm:cxn modelId="{5CAC4AA8-418A-4592-B3EE-708B96D95E73}" type="presParOf" srcId="{80473047-B5E8-47A2-8B35-06949E9B31E7}" destId="{0E772D68-5EF4-4994-84FF-EC486E27A59F}" srcOrd="4" destOrd="0" presId="urn:microsoft.com/office/officeart/2018/2/layout/IconVerticalSolidList"/>
    <dgm:cxn modelId="{65A3455D-DD30-4776-A702-3D5DA557E36B}" type="presParOf" srcId="{0E772D68-5EF4-4994-84FF-EC486E27A59F}" destId="{70428D77-FAA8-4F45-BB43-6D8CB4FA8626}" srcOrd="0" destOrd="0" presId="urn:microsoft.com/office/officeart/2018/2/layout/IconVerticalSolidList"/>
    <dgm:cxn modelId="{F1AA8543-933C-434A-A1B2-5167BC9D098A}" type="presParOf" srcId="{0E772D68-5EF4-4994-84FF-EC486E27A59F}" destId="{962960B3-DDB4-4BC0-9ACE-25EBC40C847C}" srcOrd="1" destOrd="0" presId="urn:microsoft.com/office/officeart/2018/2/layout/IconVerticalSolidList"/>
    <dgm:cxn modelId="{86B1C837-B582-4D52-A6EF-893E2A2C5818}" type="presParOf" srcId="{0E772D68-5EF4-4994-84FF-EC486E27A59F}" destId="{E83520E8-BB71-419F-BC87-8D40D7954D79}" srcOrd="2" destOrd="0" presId="urn:microsoft.com/office/officeart/2018/2/layout/IconVerticalSolidList"/>
    <dgm:cxn modelId="{0295CC79-5E30-46C5-B1C7-8D871C2FB4A9}" type="presParOf" srcId="{0E772D68-5EF4-4994-84FF-EC486E27A59F}" destId="{879294E6-C55D-4EC8-9D95-930C96DFB2C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5E3E7B-65D4-4DBE-ACDE-2BDD81700F11}" type="doc">
      <dgm:prSet loTypeId="urn:microsoft.com/office/officeart/2005/8/layout/default" loCatId="list" qsTypeId="urn:microsoft.com/office/officeart/2005/8/quickstyle/simple1" qsCatId="simple" csTypeId="urn:microsoft.com/office/officeart/2005/8/colors/accent6_2" csCatId="accent6"/>
      <dgm:spPr/>
      <dgm:t>
        <a:bodyPr/>
        <a:lstStyle/>
        <a:p>
          <a:endParaRPr lang="en-US"/>
        </a:p>
      </dgm:t>
    </dgm:pt>
    <dgm:pt modelId="{2FDAFC81-6B69-4901-8959-88F7E984285B}">
      <dgm:prSet/>
      <dgm:spPr/>
      <dgm:t>
        <a:bodyPr/>
        <a:lstStyle/>
        <a:p>
          <a:r>
            <a:rPr lang="en-US"/>
            <a:t>Research the components from the library</a:t>
          </a:r>
        </a:p>
      </dgm:t>
    </dgm:pt>
    <dgm:pt modelId="{7DD68B2E-F772-4F51-BF48-409EAEAEBF83}" type="parTrans" cxnId="{8FEB92C0-21D8-4065-96E4-67367018AD81}">
      <dgm:prSet/>
      <dgm:spPr/>
      <dgm:t>
        <a:bodyPr/>
        <a:lstStyle/>
        <a:p>
          <a:endParaRPr lang="en-US"/>
        </a:p>
      </dgm:t>
    </dgm:pt>
    <dgm:pt modelId="{1B73EAB3-068B-4F6E-B923-037265C1721A}" type="sibTrans" cxnId="{8FEB92C0-21D8-4065-96E4-67367018AD81}">
      <dgm:prSet/>
      <dgm:spPr/>
      <dgm:t>
        <a:bodyPr/>
        <a:lstStyle/>
        <a:p>
          <a:endParaRPr lang="en-US"/>
        </a:p>
      </dgm:t>
    </dgm:pt>
    <dgm:pt modelId="{9AA12B46-11A4-47D4-A973-72D32CEA33E5}">
      <dgm:prSet/>
      <dgm:spPr/>
      <dgm:t>
        <a:bodyPr/>
        <a:lstStyle/>
        <a:p>
          <a:r>
            <a:rPr lang="en-US"/>
            <a:t>Place the components on the Grid and make connections</a:t>
          </a:r>
        </a:p>
      </dgm:t>
    </dgm:pt>
    <dgm:pt modelId="{44ABAE60-C516-46DC-BD28-234FF0EDDD70}" type="parTrans" cxnId="{5338E227-9049-4710-9122-D3281960D6EF}">
      <dgm:prSet/>
      <dgm:spPr/>
      <dgm:t>
        <a:bodyPr/>
        <a:lstStyle/>
        <a:p>
          <a:endParaRPr lang="en-US"/>
        </a:p>
      </dgm:t>
    </dgm:pt>
    <dgm:pt modelId="{DA515C0C-1F3A-46F4-AF56-9582D0540BC6}" type="sibTrans" cxnId="{5338E227-9049-4710-9122-D3281960D6EF}">
      <dgm:prSet/>
      <dgm:spPr/>
      <dgm:t>
        <a:bodyPr/>
        <a:lstStyle/>
        <a:p>
          <a:endParaRPr lang="en-US"/>
        </a:p>
      </dgm:t>
    </dgm:pt>
    <dgm:pt modelId="{75AF7451-D3FE-4695-9F25-428627376522}">
      <dgm:prSet/>
      <dgm:spPr/>
      <dgm:t>
        <a:bodyPr/>
        <a:lstStyle/>
        <a:p>
          <a:r>
            <a:rPr lang="en-US"/>
            <a:t>Schematic capture</a:t>
          </a:r>
        </a:p>
      </dgm:t>
    </dgm:pt>
    <dgm:pt modelId="{8D012968-3DEF-43EA-8F75-7C08ACEAC94E}" type="parTrans" cxnId="{226ECF3D-E592-4C64-AC2D-2A7EB78A652B}">
      <dgm:prSet/>
      <dgm:spPr/>
      <dgm:t>
        <a:bodyPr/>
        <a:lstStyle/>
        <a:p>
          <a:endParaRPr lang="en-US"/>
        </a:p>
      </dgm:t>
    </dgm:pt>
    <dgm:pt modelId="{AC6AF348-2D80-4EFC-B767-8957544C37A0}" type="sibTrans" cxnId="{226ECF3D-E592-4C64-AC2D-2A7EB78A652B}">
      <dgm:prSet/>
      <dgm:spPr/>
      <dgm:t>
        <a:bodyPr/>
        <a:lstStyle/>
        <a:p>
          <a:endParaRPr lang="en-US"/>
        </a:p>
      </dgm:t>
    </dgm:pt>
    <dgm:pt modelId="{C1BB302D-1771-4A10-80F1-64BA8A9DAB35}">
      <dgm:prSet/>
      <dgm:spPr/>
      <dgm:t>
        <a:bodyPr/>
        <a:lstStyle/>
        <a:p>
          <a:r>
            <a:rPr lang="en-US"/>
            <a:t>Convert the Schematic capture to PCB design</a:t>
          </a:r>
        </a:p>
      </dgm:t>
    </dgm:pt>
    <dgm:pt modelId="{193CAD7D-0842-4F4F-9318-F0588A2B1760}" type="parTrans" cxnId="{1B758CB7-9C62-49DF-BCD2-6D8B9E4A918F}">
      <dgm:prSet/>
      <dgm:spPr/>
      <dgm:t>
        <a:bodyPr/>
        <a:lstStyle/>
        <a:p>
          <a:endParaRPr lang="en-US"/>
        </a:p>
      </dgm:t>
    </dgm:pt>
    <dgm:pt modelId="{B494BC64-D39C-448B-B80F-9170AB98EFF2}" type="sibTrans" cxnId="{1B758CB7-9C62-49DF-BCD2-6D8B9E4A918F}">
      <dgm:prSet/>
      <dgm:spPr/>
      <dgm:t>
        <a:bodyPr/>
        <a:lstStyle/>
        <a:p>
          <a:endParaRPr lang="en-US"/>
        </a:p>
      </dgm:t>
    </dgm:pt>
    <dgm:pt modelId="{9F761211-B50C-4F0B-AB4B-4E9621FE8E36}">
      <dgm:prSet/>
      <dgm:spPr/>
      <dgm:t>
        <a:bodyPr/>
        <a:lstStyle/>
        <a:p>
          <a:r>
            <a:rPr lang="en-US"/>
            <a:t>Resolve the troubleshoots of the missing footprint of the components</a:t>
          </a:r>
        </a:p>
      </dgm:t>
    </dgm:pt>
    <dgm:pt modelId="{D306DD6D-CD56-4E00-80BF-5B4CC36EB834}" type="parTrans" cxnId="{B714BAAB-7273-430A-802C-3EBFDE20DDCB}">
      <dgm:prSet/>
      <dgm:spPr/>
      <dgm:t>
        <a:bodyPr/>
        <a:lstStyle/>
        <a:p>
          <a:endParaRPr lang="en-US"/>
        </a:p>
      </dgm:t>
    </dgm:pt>
    <dgm:pt modelId="{1A77076A-671A-4213-A499-5BD3D174ECBC}" type="sibTrans" cxnId="{B714BAAB-7273-430A-802C-3EBFDE20DDCB}">
      <dgm:prSet/>
      <dgm:spPr/>
      <dgm:t>
        <a:bodyPr/>
        <a:lstStyle/>
        <a:p>
          <a:endParaRPr lang="en-US"/>
        </a:p>
      </dgm:t>
    </dgm:pt>
    <dgm:pt modelId="{502DD138-AF94-47E1-B531-D731C01671DC}">
      <dgm:prSet/>
      <dgm:spPr/>
      <dgm:t>
        <a:bodyPr/>
        <a:lstStyle/>
        <a:p>
          <a:r>
            <a:rPr lang="en-US"/>
            <a:t>Customize the PCB design layout</a:t>
          </a:r>
        </a:p>
      </dgm:t>
    </dgm:pt>
    <dgm:pt modelId="{89101F9B-D949-4F04-9792-49865899427F}" type="parTrans" cxnId="{F3822869-4CC9-4D8E-8030-6FB643763E62}">
      <dgm:prSet/>
      <dgm:spPr/>
      <dgm:t>
        <a:bodyPr/>
        <a:lstStyle/>
        <a:p>
          <a:endParaRPr lang="en-US"/>
        </a:p>
      </dgm:t>
    </dgm:pt>
    <dgm:pt modelId="{176FECC2-CCB8-42D4-B24F-34A86B4DF5D5}" type="sibTrans" cxnId="{F3822869-4CC9-4D8E-8030-6FB643763E62}">
      <dgm:prSet/>
      <dgm:spPr/>
      <dgm:t>
        <a:bodyPr/>
        <a:lstStyle/>
        <a:p>
          <a:endParaRPr lang="en-US"/>
        </a:p>
      </dgm:t>
    </dgm:pt>
    <dgm:pt modelId="{3435B80E-7CC1-4555-B8C5-A812D2D0DD46}">
      <dgm:prSet/>
      <dgm:spPr/>
      <dgm:t>
        <a:bodyPr/>
        <a:lstStyle/>
        <a:p>
          <a:r>
            <a:rPr lang="en-US"/>
            <a:t>Auto routing </a:t>
          </a:r>
        </a:p>
      </dgm:t>
    </dgm:pt>
    <dgm:pt modelId="{B1E788B5-1987-4C68-8EB0-A3A1235286A5}" type="parTrans" cxnId="{FF0CF303-D63D-460C-9BB2-8C59B5F65395}">
      <dgm:prSet/>
      <dgm:spPr/>
      <dgm:t>
        <a:bodyPr/>
        <a:lstStyle/>
        <a:p>
          <a:endParaRPr lang="en-US"/>
        </a:p>
      </dgm:t>
    </dgm:pt>
    <dgm:pt modelId="{466B5EE6-2407-406C-B074-1356A251904F}" type="sibTrans" cxnId="{FF0CF303-D63D-460C-9BB2-8C59B5F65395}">
      <dgm:prSet/>
      <dgm:spPr/>
      <dgm:t>
        <a:bodyPr/>
        <a:lstStyle/>
        <a:p>
          <a:endParaRPr lang="en-US"/>
        </a:p>
      </dgm:t>
    </dgm:pt>
    <dgm:pt modelId="{89E63AE9-87ED-4BE3-B2D6-EC0FA810C817}">
      <dgm:prSet/>
      <dgm:spPr/>
      <dgm:t>
        <a:bodyPr/>
        <a:lstStyle/>
        <a:p>
          <a:r>
            <a:rPr lang="en-US"/>
            <a:t>Verification and validation</a:t>
          </a:r>
        </a:p>
      </dgm:t>
    </dgm:pt>
    <dgm:pt modelId="{FD93073D-AD13-426C-B85D-44FB3A2440ED}" type="parTrans" cxnId="{E05F0CAE-7224-41E4-835D-FC2F5BBBF243}">
      <dgm:prSet/>
      <dgm:spPr/>
      <dgm:t>
        <a:bodyPr/>
        <a:lstStyle/>
        <a:p>
          <a:endParaRPr lang="en-US"/>
        </a:p>
      </dgm:t>
    </dgm:pt>
    <dgm:pt modelId="{31EC4489-3EB0-4C9F-A121-E2A7EF734091}" type="sibTrans" cxnId="{E05F0CAE-7224-41E4-835D-FC2F5BBBF243}">
      <dgm:prSet/>
      <dgm:spPr/>
      <dgm:t>
        <a:bodyPr/>
        <a:lstStyle/>
        <a:p>
          <a:endParaRPr lang="en-US"/>
        </a:p>
      </dgm:t>
    </dgm:pt>
    <dgm:pt modelId="{63330935-0716-45D8-8770-41DDED4B6BD9}">
      <dgm:prSet/>
      <dgm:spPr/>
      <dgm:t>
        <a:bodyPr/>
        <a:lstStyle/>
        <a:p>
          <a:r>
            <a:rPr lang="en-US"/>
            <a:t>Create a Gerber file</a:t>
          </a:r>
        </a:p>
      </dgm:t>
    </dgm:pt>
    <dgm:pt modelId="{97707F68-AAD3-48A6-B6A8-4D747543A77B}" type="parTrans" cxnId="{7F66FE58-B448-47DF-9F4A-9DF1B89B3317}">
      <dgm:prSet/>
      <dgm:spPr/>
      <dgm:t>
        <a:bodyPr/>
        <a:lstStyle/>
        <a:p>
          <a:endParaRPr lang="en-US"/>
        </a:p>
      </dgm:t>
    </dgm:pt>
    <dgm:pt modelId="{BE293BC6-A153-488F-A82B-5C5CE0CF2F8E}" type="sibTrans" cxnId="{7F66FE58-B448-47DF-9F4A-9DF1B89B3317}">
      <dgm:prSet/>
      <dgm:spPr/>
      <dgm:t>
        <a:bodyPr/>
        <a:lstStyle/>
        <a:p>
          <a:endParaRPr lang="en-US"/>
        </a:p>
      </dgm:t>
    </dgm:pt>
    <dgm:pt modelId="{2A771AD2-02DB-44B3-9996-D4FC5DD71CF7}" type="pres">
      <dgm:prSet presAssocID="{585E3E7B-65D4-4DBE-ACDE-2BDD81700F11}" presName="diagram" presStyleCnt="0">
        <dgm:presLayoutVars>
          <dgm:dir/>
          <dgm:resizeHandles val="exact"/>
        </dgm:presLayoutVars>
      </dgm:prSet>
      <dgm:spPr/>
    </dgm:pt>
    <dgm:pt modelId="{1B3ADC47-79A1-4754-BB07-CE2015B6961E}" type="pres">
      <dgm:prSet presAssocID="{2FDAFC81-6B69-4901-8959-88F7E984285B}" presName="node" presStyleLbl="node1" presStyleIdx="0" presStyleCnt="9">
        <dgm:presLayoutVars>
          <dgm:bulletEnabled val="1"/>
        </dgm:presLayoutVars>
      </dgm:prSet>
      <dgm:spPr/>
    </dgm:pt>
    <dgm:pt modelId="{6300DB81-16F3-4A0A-B819-9AEC19836DB4}" type="pres">
      <dgm:prSet presAssocID="{1B73EAB3-068B-4F6E-B923-037265C1721A}" presName="sibTrans" presStyleCnt="0"/>
      <dgm:spPr/>
    </dgm:pt>
    <dgm:pt modelId="{88EEE7E7-AF0A-4748-847B-04150560F59E}" type="pres">
      <dgm:prSet presAssocID="{9AA12B46-11A4-47D4-A973-72D32CEA33E5}" presName="node" presStyleLbl="node1" presStyleIdx="1" presStyleCnt="9">
        <dgm:presLayoutVars>
          <dgm:bulletEnabled val="1"/>
        </dgm:presLayoutVars>
      </dgm:prSet>
      <dgm:spPr/>
    </dgm:pt>
    <dgm:pt modelId="{B370C08C-F92F-4D70-B0D4-3EBB1C72B4F8}" type="pres">
      <dgm:prSet presAssocID="{DA515C0C-1F3A-46F4-AF56-9582D0540BC6}" presName="sibTrans" presStyleCnt="0"/>
      <dgm:spPr/>
    </dgm:pt>
    <dgm:pt modelId="{4B9FD971-EFFB-4E19-9F97-E0FBB009C0A0}" type="pres">
      <dgm:prSet presAssocID="{75AF7451-D3FE-4695-9F25-428627376522}" presName="node" presStyleLbl="node1" presStyleIdx="2" presStyleCnt="9">
        <dgm:presLayoutVars>
          <dgm:bulletEnabled val="1"/>
        </dgm:presLayoutVars>
      </dgm:prSet>
      <dgm:spPr/>
    </dgm:pt>
    <dgm:pt modelId="{2E52B5BD-25CC-48BA-99C4-624F95BD5337}" type="pres">
      <dgm:prSet presAssocID="{AC6AF348-2D80-4EFC-B767-8957544C37A0}" presName="sibTrans" presStyleCnt="0"/>
      <dgm:spPr/>
    </dgm:pt>
    <dgm:pt modelId="{5667030F-792B-4B6A-AB37-FDE91338BB11}" type="pres">
      <dgm:prSet presAssocID="{C1BB302D-1771-4A10-80F1-64BA8A9DAB35}" presName="node" presStyleLbl="node1" presStyleIdx="3" presStyleCnt="9">
        <dgm:presLayoutVars>
          <dgm:bulletEnabled val="1"/>
        </dgm:presLayoutVars>
      </dgm:prSet>
      <dgm:spPr/>
    </dgm:pt>
    <dgm:pt modelId="{C106323E-6E3F-4354-A04D-E5FED58F8BD4}" type="pres">
      <dgm:prSet presAssocID="{B494BC64-D39C-448B-B80F-9170AB98EFF2}" presName="sibTrans" presStyleCnt="0"/>
      <dgm:spPr/>
    </dgm:pt>
    <dgm:pt modelId="{9EA1CA37-CCAC-440C-9F35-FA3CED54D4B0}" type="pres">
      <dgm:prSet presAssocID="{9F761211-B50C-4F0B-AB4B-4E9621FE8E36}" presName="node" presStyleLbl="node1" presStyleIdx="4" presStyleCnt="9">
        <dgm:presLayoutVars>
          <dgm:bulletEnabled val="1"/>
        </dgm:presLayoutVars>
      </dgm:prSet>
      <dgm:spPr/>
    </dgm:pt>
    <dgm:pt modelId="{AF98E9C0-F9E5-4A0D-9BB0-8831F167ADBE}" type="pres">
      <dgm:prSet presAssocID="{1A77076A-671A-4213-A499-5BD3D174ECBC}" presName="sibTrans" presStyleCnt="0"/>
      <dgm:spPr/>
    </dgm:pt>
    <dgm:pt modelId="{D2A8CC0F-8A34-4FA0-BB9D-4C7990BE4D44}" type="pres">
      <dgm:prSet presAssocID="{502DD138-AF94-47E1-B531-D731C01671DC}" presName="node" presStyleLbl="node1" presStyleIdx="5" presStyleCnt="9">
        <dgm:presLayoutVars>
          <dgm:bulletEnabled val="1"/>
        </dgm:presLayoutVars>
      </dgm:prSet>
      <dgm:spPr/>
    </dgm:pt>
    <dgm:pt modelId="{63A23516-0A16-4FC1-B90F-05B5EA4118C0}" type="pres">
      <dgm:prSet presAssocID="{176FECC2-CCB8-42D4-B24F-34A86B4DF5D5}" presName="sibTrans" presStyleCnt="0"/>
      <dgm:spPr/>
    </dgm:pt>
    <dgm:pt modelId="{FCAD1328-CDE7-4A6A-879B-81EDC5755B31}" type="pres">
      <dgm:prSet presAssocID="{3435B80E-7CC1-4555-B8C5-A812D2D0DD46}" presName="node" presStyleLbl="node1" presStyleIdx="6" presStyleCnt="9">
        <dgm:presLayoutVars>
          <dgm:bulletEnabled val="1"/>
        </dgm:presLayoutVars>
      </dgm:prSet>
      <dgm:spPr/>
    </dgm:pt>
    <dgm:pt modelId="{41DEC695-0928-4B3E-83DC-C8E9A12BEBC5}" type="pres">
      <dgm:prSet presAssocID="{466B5EE6-2407-406C-B074-1356A251904F}" presName="sibTrans" presStyleCnt="0"/>
      <dgm:spPr/>
    </dgm:pt>
    <dgm:pt modelId="{F3E17E12-B67E-49C0-8CF7-0D5A7832B6F0}" type="pres">
      <dgm:prSet presAssocID="{89E63AE9-87ED-4BE3-B2D6-EC0FA810C817}" presName="node" presStyleLbl="node1" presStyleIdx="7" presStyleCnt="9">
        <dgm:presLayoutVars>
          <dgm:bulletEnabled val="1"/>
        </dgm:presLayoutVars>
      </dgm:prSet>
      <dgm:spPr/>
    </dgm:pt>
    <dgm:pt modelId="{EBFC4ED9-59AD-43A8-8D69-E27FF3BE1A96}" type="pres">
      <dgm:prSet presAssocID="{31EC4489-3EB0-4C9F-A121-E2A7EF734091}" presName="sibTrans" presStyleCnt="0"/>
      <dgm:spPr/>
    </dgm:pt>
    <dgm:pt modelId="{55161E0E-BA02-4EE4-B24D-2C4AD4B10BBD}" type="pres">
      <dgm:prSet presAssocID="{63330935-0716-45D8-8770-41DDED4B6BD9}" presName="node" presStyleLbl="node1" presStyleIdx="8" presStyleCnt="9">
        <dgm:presLayoutVars>
          <dgm:bulletEnabled val="1"/>
        </dgm:presLayoutVars>
      </dgm:prSet>
      <dgm:spPr/>
    </dgm:pt>
  </dgm:ptLst>
  <dgm:cxnLst>
    <dgm:cxn modelId="{FF0CF303-D63D-460C-9BB2-8C59B5F65395}" srcId="{585E3E7B-65D4-4DBE-ACDE-2BDD81700F11}" destId="{3435B80E-7CC1-4555-B8C5-A812D2D0DD46}" srcOrd="6" destOrd="0" parTransId="{B1E788B5-1987-4C68-8EB0-A3A1235286A5}" sibTransId="{466B5EE6-2407-406C-B074-1356A251904F}"/>
    <dgm:cxn modelId="{F15C3404-FE0E-4D8D-BB93-3031CBA39299}" type="presOf" srcId="{63330935-0716-45D8-8770-41DDED4B6BD9}" destId="{55161E0E-BA02-4EE4-B24D-2C4AD4B10BBD}" srcOrd="0" destOrd="0" presId="urn:microsoft.com/office/officeart/2005/8/layout/default"/>
    <dgm:cxn modelId="{025AFA0A-5B31-4EBF-878F-E4E4BB567AA7}" type="presOf" srcId="{75AF7451-D3FE-4695-9F25-428627376522}" destId="{4B9FD971-EFFB-4E19-9F97-E0FBB009C0A0}" srcOrd="0" destOrd="0" presId="urn:microsoft.com/office/officeart/2005/8/layout/default"/>
    <dgm:cxn modelId="{B82E0E0D-92DE-4128-B1D9-51E93393B83E}" type="presOf" srcId="{9F761211-B50C-4F0B-AB4B-4E9621FE8E36}" destId="{9EA1CA37-CCAC-440C-9F35-FA3CED54D4B0}" srcOrd="0" destOrd="0" presId="urn:microsoft.com/office/officeart/2005/8/layout/default"/>
    <dgm:cxn modelId="{6FDD0717-CC21-42A0-AFFE-A5261A50132F}" type="presOf" srcId="{585E3E7B-65D4-4DBE-ACDE-2BDD81700F11}" destId="{2A771AD2-02DB-44B3-9996-D4FC5DD71CF7}" srcOrd="0" destOrd="0" presId="urn:microsoft.com/office/officeart/2005/8/layout/default"/>
    <dgm:cxn modelId="{5338E227-9049-4710-9122-D3281960D6EF}" srcId="{585E3E7B-65D4-4DBE-ACDE-2BDD81700F11}" destId="{9AA12B46-11A4-47D4-A973-72D32CEA33E5}" srcOrd="1" destOrd="0" parTransId="{44ABAE60-C516-46DC-BD28-234FF0EDDD70}" sibTransId="{DA515C0C-1F3A-46F4-AF56-9582D0540BC6}"/>
    <dgm:cxn modelId="{B1325632-DBC2-4FF0-A461-E186669C44E5}" type="presOf" srcId="{9AA12B46-11A4-47D4-A973-72D32CEA33E5}" destId="{88EEE7E7-AF0A-4748-847B-04150560F59E}" srcOrd="0" destOrd="0" presId="urn:microsoft.com/office/officeart/2005/8/layout/default"/>
    <dgm:cxn modelId="{226ECF3D-E592-4C64-AC2D-2A7EB78A652B}" srcId="{585E3E7B-65D4-4DBE-ACDE-2BDD81700F11}" destId="{75AF7451-D3FE-4695-9F25-428627376522}" srcOrd="2" destOrd="0" parTransId="{8D012968-3DEF-43EA-8F75-7C08ACEAC94E}" sibTransId="{AC6AF348-2D80-4EFC-B767-8957544C37A0}"/>
    <dgm:cxn modelId="{D1C4FD41-137A-45BD-9157-8371B7676DA1}" type="presOf" srcId="{3435B80E-7CC1-4555-B8C5-A812D2D0DD46}" destId="{FCAD1328-CDE7-4A6A-879B-81EDC5755B31}" srcOrd="0" destOrd="0" presId="urn:microsoft.com/office/officeart/2005/8/layout/default"/>
    <dgm:cxn modelId="{F3822869-4CC9-4D8E-8030-6FB643763E62}" srcId="{585E3E7B-65D4-4DBE-ACDE-2BDD81700F11}" destId="{502DD138-AF94-47E1-B531-D731C01671DC}" srcOrd="5" destOrd="0" parTransId="{89101F9B-D949-4F04-9792-49865899427F}" sibTransId="{176FECC2-CCB8-42D4-B24F-34A86B4DF5D5}"/>
    <dgm:cxn modelId="{7F66FE58-B448-47DF-9F4A-9DF1B89B3317}" srcId="{585E3E7B-65D4-4DBE-ACDE-2BDD81700F11}" destId="{63330935-0716-45D8-8770-41DDED4B6BD9}" srcOrd="8" destOrd="0" parTransId="{97707F68-AAD3-48A6-B6A8-4D747543A77B}" sibTransId="{BE293BC6-A153-488F-A82B-5C5CE0CF2F8E}"/>
    <dgm:cxn modelId="{4ACB3E7F-1354-4945-A07C-D6BAF6A5975C}" type="presOf" srcId="{89E63AE9-87ED-4BE3-B2D6-EC0FA810C817}" destId="{F3E17E12-B67E-49C0-8CF7-0D5A7832B6F0}" srcOrd="0" destOrd="0" presId="urn:microsoft.com/office/officeart/2005/8/layout/default"/>
    <dgm:cxn modelId="{B714BAAB-7273-430A-802C-3EBFDE20DDCB}" srcId="{585E3E7B-65D4-4DBE-ACDE-2BDD81700F11}" destId="{9F761211-B50C-4F0B-AB4B-4E9621FE8E36}" srcOrd="4" destOrd="0" parTransId="{D306DD6D-CD56-4E00-80BF-5B4CC36EB834}" sibTransId="{1A77076A-671A-4213-A499-5BD3D174ECBC}"/>
    <dgm:cxn modelId="{E05F0CAE-7224-41E4-835D-FC2F5BBBF243}" srcId="{585E3E7B-65D4-4DBE-ACDE-2BDD81700F11}" destId="{89E63AE9-87ED-4BE3-B2D6-EC0FA810C817}" srcOrd="7" destOrd="0" parTransId="{FD93073D-AD13-426C-B85D-44FB3A2440ED}" sibTransId="{31EC4489-3EB0-4C9F-A121-E2A7EF734091}"/>
    <dgm:cxn modelId="{D43E4AB6-0E52-4711-B815-0A3682A352FC}" type="presOf" srcId="{C1BB302D-1771-4A10-80F1-64BA8A9DAB35}" destId="{5667030F-792B-4B6A-AB37-FDE91338BB11}" srcOrd="0" destOrd="0" presId="urn:microsoft.com/office/officeart/2005/8/layout/default"/>
    <dgm:cxn modelId="{1B758CB7-9C62-49DF-BCD2-6D8B9E4A918F}" srcId="{585E3E7B-65D4-4DBE-ACDE-2BDD81700F11}" destId="{C1BB302D-1771-4A10-80F1-64BA8A9DAB35}" srcOrd="3" destOrd="0" parTransId="{193CAD7D-0842-4F4F-9318-F0588A2B1760}" sibTransId="{B494BC64-D39C-448B-B80F-9170AB98EFF2}"/>
    <dgm:cxn modelId="{8FEB92C0-21D8-4065-96E4-67367018AD81}" srcId="{585E3E7B-65D4-4DBE-ACDE-2BDD81700F11}" destId="{2FDAFC81-6B69-4901-8959-88F7E984285B}" srcOrd="0" destOrd="0" parTransId="{7DD68B2E-F772-4F51-BF48-409EAEAEBF83}" sibTransId="{1B73EAB3-068B-4F6E-B923-037265C1721A}"/>
    <dgm:cxn modelId="{5D757EC3-B199-4767-BC82-3E417EB67AAB}" type="presOf" srcId="{2FDAFC81-6B69-4901-8959-88F7E984285B}" destId="{1B3ADC47-79A1-4754-BB07-CE2015B6961E}" srcOrd="0" destOrd="0" presId="urn:microsoft.com/office/officeart/2005/8/layout/default"/>
    <dgm:cxn modelId="{BC4C5FEE-FA4D-414C-96BB-AEA0357599DB}" type="presOf" srcId="{502DD138-AF94-47E1-B531-D731C01671DC}" destId="{D2A8CC0F-8A34-4FA0-BB9D-4C7990BE4D44}" srcOrd="0" destOrd="0" presId="urn:microsoft.com/office/officeart/2005/8/layout/default"/>
    <dgm:cxn modelId="{100846AF-2BDB-4BC8-BCBA-849C73590EDE}" type="presParOf" srcId="{2A771AD2-02DB-44B3-9996-D4FC5DD71CF7}" destId="{1B3ADC47-79A1-4754-BB07-CE2015B6961E}" srcOrd="0" destOrd="0" presId="urn:microsoft.com/office/officeart/2005/8/layout/default"/>
    <dgm:cxn modelId="{64D88060-7495-44CC-8F21-D4CFD5303FCC}" type="presParOf" srcId="{2A771AD2-02DB-44B3-9996-D4FC5DD71CF7}" destId="{6300DB81-16F3-4A0A-B819-9AEC19836DB4}" srcOrd="1" destOrd="0" presId="urn:microsoft.com/office/officeart/2005/8/layout/default"/>
    <dgm:cxn modelId="{5141B0A0-5822-42DC-BB7F-94EF90D95C37}" type="presParOf" srcId="{2A771AD2-02DB-44B3-9996-D4FC5DD71CF7}" destId="{88EEE7E7-AF0A-4748-847B-04150560F59E}" srcOrd="2" destOrd="0" presId="urn:microsoft.com/office/officeart/2005/8/layout/default"/>
    <dgm:cxn modelId="{4263CC93-E2F4-46C6-BDD8-FCA437635D6E}" type="presParOf" srcId="{2A771AD2-02DB-44B3-9996-D4FC5DD71CF7}" destId="{B370C08C-F92F-4D70-B0D4-3EBB1C72B4F8}" srcOrd="3" destOrd="0" presId="urn:microsoft.com/office/officeart/2005/8/layout/default"/>
    <dgm:cxn modelId="{9F30E733-E565-48D8-96E9-289B1E84739C}" type="presParOf" srcId="{2A771AD2-02DB-44B3-9996-D4FC5DD71CF7}" destId="{4B9FD971-EFFB-4E19-9F97-E0FBB009C0A0}" srcOrd="4" destOrd="0" presId="urn:microsoft.com/office/officeart/2005/8/layout/default"/>
    <dgm:cxn modelId="{04155DD3-AF35-4049-A0AD-A09299BE794A}" type="presParOf" srcId="{2A771AD2-02DB-44B3-9996-D4FC5DD71CF7}" destId="{2E52B5BD-25CC-48BA-99C4-624F95BD5337}" srcOrd="5" destOrd="0" presId="urn:microsoft.com/office/officeart/2005/8/layout/default"/>
    <dgm:cxn modelId="{C5912852-EE7D-4EE6-95CF-71163EAB5A26}" type="presParOf" srcId="{2A771AD2-02DB-44B3-9996-D4FC5DD71CF7}" destId="{5667030F-792B-4B6A-AB37-FDE91338BB11}" srcOrd="6" destOrd="0" presId="urn:microsoft.com/office/officeart/2005/8/layout/default"/>
    <dgm:cxn modelId="{A01376F7-0F93-4AD4-815C-4DC6603E47F9}" type="presParOf" srcId="{2A771AD2-02DB-44B3-9996-D4FC5DD71CF7}" destId="{C106323E-6E3F-4354-A04D-E5FED58F8BD4}" srcOrd="7" destOrd="0" presId="urn:microsoft.com/office/officeart/2005/8/layout/default"/>
    <dgm:cxn modelId="{00A6D623-86C0-45AD-A52D-94195802D3A4}" type="presParOf" srcId="{2A771AD2-02DB-44B3-9996-D4FC5DD71CF7}" destId="{9EA1CA37-CCAC-440C-9F35-FA3CED54D4B0}" srcOrd="8" destOrd="0" presId="urn:microsoft.com/office/officeart/2005/8/layout/default"/>
    <dgm:cxn modelId="{BA4B52F4-8016-4777-9415-32809EFBE831}" type="presParOf" srcId="{2A771AD2-02DB-44B3-9996-D4FC5DD71CF7}" destId="{AF98E9C0-F9E5-4A0D-9BB0-8831F167ADBE}" srcOrd="9" destOrd="0" presId="urn:microsoft.com/office/officeart/2005/8/layout/default"/>
    <dgm:cxn modelId="{4BA7332E-AB8B-4128-A0DC-66CF8CDB37D4}" type="presParOf" srcId="{2A771AD2-02DB-44B3-9996-D4FC5DD71CF7}" destId="{D2A8CC0F-8A34-4FA0-BB9D-4C7990BE4D44}" srcOrd="10" destOrd="0" presId="urn:microsoft.com/office/officeart/2005/8/layout/default"/>
    <dgm:cxn modelId="{4C6754E7-BA6B-41B1-AE79-3A04C0329E52}" type="presParOf" srcId="{2A771AD2-02DB-44B3-9996-D4FC5DD71CF7}" destId="{63A23516-0A16-4FC1-B90F-05B5EA4118C0}" srcOrd="11" destOrd="0" presId="urn:microsoft.com/office/officeart/2005/8/layout/default"/>
    <dgm:cxn modelId="{E087E2A9-901B-4F00-821F-2C5A086340D4}" type="presParOf" srcId="{2A771AD2-02DB-44B3-9996-D4FC5DD71CF7}" destId="{FCAD1328-CDE7-4A6A-879B-81EDC5755B31}" srcOrd="12" destOrd="0" presId="urn:microsoft.com/office/officeart/2005/8/layout/default"/>
    <dgm:cxn modelId="{F60E7027-2F05-4E96-92EF-CE34B6FB85D2}" type="presParOf" srcId="{2A771AD2-02DB-44B3-9996-D4FC5DD71CF7}" destId="{41DEC695-0928-4B3E-83DC-C8E9A12BEBC5}" srcOrd="13" destOrd="0" presId="urn:microsoft.com/office/officeart/2005/8/layout/default"/>
    <dgm:cxn modelId="{1BDDEC1A-4403-4CAD-B5E5-ECE562F7BC19}" type="presParOf" srcId="{2A771AD2-02DB-44B3-9996-D4FC5DD71CF7}" destId="{F3E17E12-B67E-49C0-8CF7-0D5A7832B6F0}" srcOrd="14" destOrd="0" presId="urn:microsoft.com/office/officeart/2005/8/layout/default"/>
    <dgm:cxn modelId="{7170800F-B575-42CF-80F7-7BBB2E37733E}" type="presParOf" srcId="{2A771AD2-02DB-44B3-9996-D4FC5DD71CF7}" destId="{EBFC4ED9-59AD-43A8-8D69-E27FF3BE1A96}" srcOrd="15" destOrd="0" presId="urn:microsoft.com/office/officeart/2005/8/layout/default"/>
    <dgm:cxn modelId="{37DFE089-2800-4987-9486-EBF8BF934C21}" type="presParOf" srcId="{2A771AD2-02DB-44B3-9996-D4FC5DD71CF7}" destId="{55161E0E-BA02-4EE4-B24D-2C4AD4B10BBD}"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8FCADC-89B5-4596-855C-DDF808EC79E6}" type="doc">
      <dgm:prSet loTypeId="urn:microsoft.com/office/officeart/2005/8/layout/vProcess5" loCatId="process" qsTypeId="urn:microsoft.com/office/officeart/2005/8/quickstyle/simple4" qsCatId="simple" csTypeId="urn:microsoft.com/office/officeart/2005/8/colors/colorful5" csCatId="colorful" phldr="1"/>
      <dgm:spPr/>
      <dgm:t>
        <a:bodyPr/>
        <a:lstStyle/>
        <a:p>
          <a:endParaRPr lang="en-US"/>
        </a:p>
      </dgm:t>
    </dgm:pt>
    <dgm:pt modelId="{025B300E-B100-4AE4-8B2A-DC01D9AE3580}">
      <dgm:prSet/>
      <dgm:spPr/>
      <dgm:t>
        <a:bodyPr/>
        <a:lstStyle/>
        <a:p>
          <a:r>
            <a:rPr lang="en-US"/>
            <a:t>Once the schematic is ready, then we can convert it into the PCB </a:t>
          </a:r>
        </a:p>
      </dgm:t>
    </dgm:pt>
    <dgm:pt modelId="{42ECF610-6D16-463F-A45C-FA3B55E8FA03}" type="parTrans" cxnId="{F1806EB8-41DB-4656-BF59-067F9BF21245}">
      <dgm:prSet/>
      <dgm:spPr/>
      <dgm:t>
        <a:bodyPr/>
        <a:lstStyle/>
        <a:p>
          <a:endParaRPr lang="en-US"/>
        </a:p>
      </dgm:t>
    </dgm:pt>
    <dgm:pt modelId="{BD5EB1E5-8FE0-4C26-A009-CD47D068D5E0}" type="sibTrans" cxnId="{F1806EB8-41DB-4656-BF59-067F9BF21245}">
      <dgm:prSet/>
      <dgm:spPr/>
      <dgm:t>
        <a:bodyPr/>
        <a:lstStyle/>
        <a:p>
          <a:endParaRPr lang="en-US"/>
        </a:p>
      </dgm:t>
    </dgm:pt>
    <dgm:pt modelId="{65506C43-77C5-49DD-A072-4716E185E61B}">
      <dgm:prSet/>
      <dgm:spPr/>
      <dgm:t>
        <a:bodyPr/>
        <a:lstStyle/>
        <a:p>
          <a:r>
            <a:rPr lang="en-US" dirty="0"/>
            <a:t>Try resolving issues with footprints.</a:t>
          </a:r>
        </a:p>
      </dgm:t>
    </dgm:pt>
    <dgm:pt modelId="{AE17997E-9559-4A1B-9F9A-7ABA27312810}" type="parTrans" cxnId="{141678E0-EB5B-4C4C-8733-E13F4E93F9BC}">
      <dgm:prSet/>
      <dgm:spPr/>
      <dgm:t>
        <a:bodyPr/>
        <a:lstStyle/>
        <a:p>
          <a:endParaRPr lang="en-US"/>
        </a:p>
      </dgm:t>
    </dgm:pt>
    <dgm:pt modelId="{6EAAF452-DE37-4ABD-A3C4-F1AF1F45A305}" type="sibTrans" cxnId="{141678E0-EB5B-4C4C-8733-E13F4E93F9BC}">
      <dgm:prSet/>
      <dgm:spPr/>
      <dgm:t>
        <a:bodyPr/>
        <a:lstStyle/>
        <a:p>
          <a:endParaRPr lang="en-US"/>
        </a:p>
      </dgm:t>
    </dgm:pt>
    <dgm:pt modelId="{0383F05C-23B8-420A-B784-C9C02C548154}">
      <dgm:prSet/>
      <dgm:spPr/>
      <dgm:t>
        <a:bodyPr/>
        <a:lstStyle/>
        <a:p>
          <a:r>
            <a:rPr lang="en-US" dirty="0"/>
            <a:t>To resolve this issue, we must design again with the  components having footprints already available in the user contribution library</a:t>
          </a:r>
        </a:p>
      </dgm:t>
    </dgm:pt>
    <dgm:pt modelId="{7BDABF74-7FE2-46B7-8D87-1BCB08DA862A}" type="parTrans" cxnId="{30F2E539-1563-4496-A911-3F6967FDBD19}">
      <dgm:prSet/>
      <dgm:spPr/>
      <dgm:t>
        <a:bodyPr/>
        <a:lstStyle/>
        <a:p>
          <a:endParaRPr lang="en-US"/>
        </a:p>
      </dgm:t>
    </dgm:pt>
    <dgm:pt modelId="{FFEFBE7E-2A16-48A1-8712-760E717F985A}" type="sibTrans" cxnId="{30F2E539-1563-4496-A911-3F6967FDBD19}">
      <dgm:prSet/>
      <dgm:spPr/>
      <dgm:t>
        <a:bodyPr/>
        <a:lstStyle/>
        <a:p>
          <a:endParaRPr lang="en-US"/>
        </a:p>
      </dgm:t>
    </dgm:pt>
    <dgm:pt modelId="{7AFFB6C9-17CF-440D-AB5A-C135B05C5808}" type="pres">
      <dgm:prSet presAssocID="{A88FCADC-89B5-4596-855C-DDF808EC79E6}" presName="outerComposite" presStyleCnt="0">
        <dgm:presLayoutVars>
          <dgm:chMax val="5"/>
          <dgm:dir/>
          <dgm:resizeHandles val="exact"/>
        </dgm:presLayoutVars>
      </dgm:prSet>
      <dgm:spPr/>
    </dgm:pt>
    <dgm:pt modelId="{E949F30B-6FAA-43EE-AE0B-2E350D8297D5}" type="pres">
      <dgm:prSet presAssocID="{A88FCADC-89B5-4596-855C-DDF808EC79E6}" presName="dummyMaxCanvas" presStyleCnt="0">
        <dgm:presLayoutVars/>
      </dgm:prSet>
      <dgm:spPr/>
    </dgm:pt>
    <dgm:pt modelId="{344EC7F0-C629-4A33-A51F-9E51C3DE6DB9}" type="pres">
      <dgm:prSet presAssocID="{A88FCADC-89B5-4596-855C-DDF808EC79E6}" presName="ThreeNodes_1" presStyleLbl="node1" presStyleIdx="0" presStyleCnt="3">
        <dgm:presLayoutVars>
          <dgm:bulletEnabled val="1"/>
        </dgm:presLayoutVars>
      </dgm:prSet>
      <dgm:spPr/>
    </dgm:pt>
    <dgm:pt modelId="{0AD2EF16-9F88-4C29-B6E4-738854A454C0}" type="pres">
      <dgm:prSet presAssocID="{A88FCADC-89B5-4596-855C-DDF808EC79E6}" presName="ThreeNodes_2" presStyleLbl="node1" presStyleIdx="1" presStyleCnt="3">
        <dgm:presLayoutVars>
          <dgm:bulletEnabled val="1"/>
        </dgm:presLayoutVars>
      </dgm:prSet>
      <dgm:spPr/>
    </dgm:pt>
    <dgm:pt modelId="{59877BFD-7E10-44BE-AE1A-BC9403B31D4A}" type="pres">
      <dgm:prSet presAssocID="{A88FCADC-89B5-4596-855C-DDF808EC79E6}" presName="ThreeNodes_3" presStyleLbl="node1" presStyleIdx="2" presStyleCnt="3">
        <dgm:presLayoutVars>
          <dgm:bulletEnabled val="1"/>
        </dgm:presLayoutVars>
      </dgm:prSet>
      <dgm:spPr/>
    </dgm:pt>
    <dgm:pt modelId="{FAF2E3DF-C133-484A-9442-57C149B35ECB}" type="pres">
      <dgm:prSet presAssocID="{A88FCADC-89B5-4596-855C-DDF808EC79E6}" presName="ThreeConn_1-2" presStyleLbl="fgAccFollowNode1" presStyleIdx="0" presStyleCnt="2">
        <dgm:presLayoutVars>
          <dgm:bulletEnabled val="1"/>
        </dgm:presLayoutVars>
      </dgm:prSet>
      <dgm:spPr/>
    </dgm:pt>
    <dgm:pt modelId="{078F27DC-985B-4674-B920-52F2D9AAEC3E}" type="pres">
      <dgm:prSet presAssocID="{A88FCADC-89B5-4596-855C-DDF808EC79E6}" presName="ThreeConn_2-3" presStyleLbl="fgAccFollowNode1" presStyleIdx="1" presStyleCnt="2">
        <dgm:presLayoutVars>
          <dgm:bulletEnabled val="1"/>
        </dgm:presLayoutVars>
      </dgm:prSet>
      <dgm:spPr/>
    </dgm:pt>
    <dgm:pt modelId="{CDA5D6F9-1613-4762-A39B-78CA2BF41505}" type="pres">
      <dgm:prSet presAssocID="{A88FCADC-89B5-4596-855C-DDF808EC79E6}" presName="ThreeNodes_1_text" presStyleLbl="node1" presStyleIdx="2" presStyleCnt="3">
        <dgm:presLayoutVars>
          <dgm:bulletEnabled val="1"/>
        </dgm:presLayoutVars>
      </dgm:prSet>
      <dgm:spPr/>
    </dgm:pt>
    <dgm:pt modelId="{D785E836-0715-4248-A419-EA1C7306ADF1}" type="pres">
      <dgm:prSet presAssocID="{A88FCADC-89B5-4596-855C-DDF808EC79E6}" presName="ThreeNodes_2_text" presStyleLbl="node1" presStyleIdx="2" presStyleCnt="3">
        <dgm:presLayoutVars>
          <dgm:bulletEnabled val="1"/>
        </dgm:presLayoutVars>
      </dgm:prSet>
      <dgm:spPr/>
    </dgm:pt>
    <dgm:pt modelId="{E916F261-6922-4D10-8BFE-CF3C260DADFE}" type="pres">
      <dgm:prSet presAssocID="{A88FCADC-89B5-4596-855C-DDF808EC79E6}" presName="ThreeNodes_3_text" presStyleLbl="node1" presStyleIdx="2" presStyleCnt="3">
        <dgm:presLayoutVars>
          <dgm:bulletEnabled val="1"/>
        </dgm:presLayoutVars>
      </dgm:prSet>
      <dgm:spPr/>
    </dgm:pt>
  </dgm:ptLst>
  <dgm:cxnLst>
    <dgm:cxn modelId="{30F2E539-1563-4496-A911-3F6967FDBD19}" srcId="{A88FCADC-89B5-4596-855C-DDF808EC79E6}" destId="{0383F05C-23B8-420A-B784-C9C02C548154}" srcOrd="2" destOrd="0" parTransId="{7BDABF74-7FE2-46B7-8D87-1BCB08DA862A}" sibTransId="{FFEFBE7E-2A16-48A1-8712-760E717F985A}"/>
    <dgm:cxn modelId="{81CCDE5F-7FF8-43EB-807F-85B4302210D8}" type="presOf" srcId="{025B300E-B100-4AE4-8B2A-DC01D9AE3580}" destId="{344EC7F0-C629-4A33-A51F-9E51C3DE6DB9}" srcOrd="0" destOrd="0" presId="urn:microsoft.com/office/officeart/2005/8/layout/vProcess5"/>
    <dgm:cxn modelId="{1E4CC253-C8D9-41D4-8A8D-3C957BC30927}" type="presOf" srcId="{0383F05C-23B8-420A-B784-C9C02C548154}" destId="{E916F261-6922-4D10-8BFE-CF3C260DADFE}" srcOrd="1" destOrd="0" presId="urn:microsoft.com/office/officeart/2005/8/layout/vProcess5"/>
    <dgm:cxn modelId="{71FE50A3-93DF-44BB-9811-2FB45185E579}" type="presOf" srcId="{025B300E-B100-4AE4-8B2A-DC01D9AE3580}" destId="{CDA5D6F9-1613-4762-A39B-78CA2BF41505}" srcOrd="1" destOrd="0" presId="urn:microsoft.com/office/officeart/2005/8/layout/vProcess5"/>
    <dgm:cxn modelId="{AAF535A6-8790-4F74-AFE7-BF1369C75E36}" type="presOf" srcId="{6EAAF452-DE37-4ABD-A3C4-F1AF1F45A305}" destId="{078F27DC-985B-4674-B920-52F2D9AAEC3E}" srcOrd="0" destOrd="0" presId="urn:microsoft.com/office/officeart/2005/8/layout/vProcess5"/>
    <dgm:cxn modelId="{F1806EB8-41DB-4656-BF59-067F9BF21245}" srcId="{A88FCADC-89B5-4596-855C-DDF808EC79E6}" destId="{025B300E-B100-4AE4-8B2A-DC01D9AE3580}" srcOrd="0" destOrd="0" parTransId="{42ECF610-6D16-463F-A45C-FA3B55E8FA03}" sibTransId="{BD5EB1E5-8FE0-4C26-A009-CD47D068D5E0}"/>
    <dgm:cxn modelId="{C0BCCBC2-38F7-42F7-96ED-7555F8899340}" type="presOf" srcId="{BD5EB1E5-8FE0-4C26-A009-CD47D068D5E0}" destId="{FAF2E3DF-C133-484A-9442-57C149B35ECB}" srcOrd="0" destOrd="0" presId="urn:microsoft.com/office/officeart/2005/8/layout/vProcess5"/>
    <dgm:cxn modelId="{4937A6CC-D4AB-4DAC-9826-47D930304F32}" type="presOf" srcId="{65506C43-77C5-49DD-A072-4716E185E61B}" destId="{D785E836-0715-4248-A419-EA1C7306ADF1}" srcOrd="1" destOrd="0" presId="urn:microsoft.com/office/officeart/2005/8/layout/vProcess5"/>
    <dgm:cxn modelId="{141678E0-EB5B-4C4C-8733-E13F4E93F9BC}" srcId="{A88FCADC-89B5-4596-855C-DDF808EC79E6}" destId="{65506C43-77C5-49DD-A072-4716E185E61B}" srcOrd="1" destOrd="0" parTransId="{AE17997E-9559-4A1B-9F9A-7ABA27312810}" sibTransId="{6EAAF452-DE37-4ABD-A3C4-F1AF1F45A305}"/>
    <dgm:cxn modelId="{E911B4E0-B4A6-414E-A5A4-DA2DFF02055A}" type="presOf" srcId="{A88FCADC-89B5-4596-855C-DDF808EC79E6}" destId="{7AFFB6C9-17CF-440D-AB5A-C135B05C5808}" srcOrd="0" destOrd="0" presId="urn:microsoft.com/office/officeart/2005/8/layout/vProcess5"/>
    <dgm:cxn modelId="{C556CAE1-81DD-4443-A9A2-74926952A27A}" type="presOf" srcId="{65506C43-77C5-49DD-A072-4716E185E61B}" destId="{0AD2EF16-9F88-4C29-B6E4-738854A454C0}" srcOrd="0" destOrd="0" presId="urn:microsoft.com/office/officeart/2005/8/layout/vProcess5"/>
    <dgm:cxn modelId="{CCFF68FD-E58D-4ADA-BA12-A81451571268}" type="presOf" srcId="{0383F05C-23B8-420A-B784-C9C02C548154}" destId="{59877BFD-7E10-44BE-AE1A-BC9403B31D4A}" srcOrd="0" destOrd="0" presId="urn:microsoft.com/office/officeart/2005/8/layout/vProcess5"/>
    <dgm:cxn modelId="{5D7BA5D9-E611-4C50-A3A7-B350D0F7FCC0}" type="presParOf" srcId="{7AFFB6C9-17CF-440D-AB5A-C135B05C5808}" destId="{E949F30B-6FAA-43EE-AE0B-2E350D8297D5}" srcOrd="0" destOrd="0" presId="urn:microsoft.com/office/officeart/2005/8/layout/vProcess5"/>
    <dgm:cxn modelId="{263F8CD7-88B9-4A13-818D-6B9F9E17E8D9}" type="presParOf" srcId="{7AFFB6C9-17CF-440D-AB5A-C135B05C5808}" destId="{344EC7F0-C629-4A33-A51F-9E51C3DE6DB9}" srcOrd="1" destOrd="0" presId="urn:microsoft.com/office/officeart/2005/8/layout/vProcess5"/>
    <dgm:cxn modelId="{72A5F561-C1D5-4726-B044-D1EAD0490E54}" type="presParOf" srcId="{7AFFB6C9-17CF-440D-AB5A-C135B05C5808}" destId="{0AD2EF16-9F88-4C29-B6E4-738854A454C0}" srcOrd="2" destOrd="0" presId="urn:microsoft.com/office/officeart/2005/8/layout/vProcess5"/>
    <dgm:cxn modelId="{99949FD9-35B0-462A-8BFF-B5C204FD48AB}" type="presParOf" srcId="{7AFFB6C9-17CF-440D-AB5A-C135B05C5808}" destId="{59877BFD-7E10-44BE-AE1A-BC9403B31D4A}" srcOrd="3" destOrd="0" presId="urn:microsoft.com/office/officeart/2005/8/layout/vProcess5"/>
    <dgm:cxn modelId="{94A5C425-2D29-4454-88AF-04166C164256}" type="presParOf" srcId="{7AFFB6C9-17CF-440D-AB5A-C135B05C5808}" destId="{FAF2E3DF-C133-484A-9442-57C149B35ECB}" srcOrd="4" destOrd="0" presId="urn:microsoft.com/office/officeart/2005/8/layout/vProcess5"/>
    <dgm:cxn modelId="{05027745-9345-4944-8B32-585B2A04B9A9}" type="presParOf" srcId="{7AFFB6C9-17CF-440D-AB5A-C135B05C5808}" destId="{078F27DC-985B-4674-B920-52F2D9AAEC3E}" srcOrd="5" destOrd="0" presId="urn:microsoft.com/office/officeart/2005/8/layout/vProcess5"/>
    <dgm:cxn modelId="{6E8FE1C0-33A2-4DBB-AEEB-EF827EB4230A}" type="presParOf" srcId="{7AFFB6C9-17CF-440D-AB5A-C135B05C5808}" destId="{CDA5D6F9-1613-4762-A39B-78CA2BF41505}" srcOrd="6" destOrd="0" presId="urn:microsoft.com/office/officeart/2005/8/layout/vProcess5"/>
    <dgm:cxn modelId="{77AED3F5-436B-47F7-8D5F-0A08F42DCA1A}" type="presParOf" srcId="{7AFFB6C9-17CF-440D-AB5A-C135B05C5808}" destId="{D785E836-0715-4248-A419-EA1C7306ADF1}" srcOrd="7" destOrd="0" presId="urn:microsoft.com/office/officeart/2005/8/layout/vProcess5"/>
    <dgm:cxn modelId="{AD50210E-3D8C-43C6-8CD6-BFFF388065FC}" type="presParOf" srcId="{7AFFB6C9-17CF-440D-AB5A-C135B05C5808}" destId="{E916F261-6922-4D10-8BFE-CF3C260DADF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204D1A-E691-4153-BA0D-45CBB3A464C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BBF5D8-E45D-4C2C-90AB-942B973E5177}">
      <dgm:prSet/>
      <dgm:spPr/>
      <dgm:t>
        <a:bodyPr/>
        <a:lstStyle/>
        <a:p>
          <a:r>
            <a:rPr lang="en-US" dirty="0"/>
            <a:t>A Gerber File is a file format used for PCB manufacturing. Fabrication machines, and to layout electrical connections such as trace and pads. The file also contains information for drilling and milling the completed circuit board.</a:t>
          </a:r>
        </a:p>
      </dgm:t>
    </dgm:pt>
    <dgm:pt modelId="{F4EA48A9-B62D-4427-AD8B-A48947B75986}" type="parTrans" cxnId="{21E6BB80-FA09-4B7A-A13C-E48DB7F7EF53}">
      <dgm:prSet/>
      <dgm:spPr/>
      <dgm:t>
        <a:bodyPr/>
        <a:lstStyle/>
        <a:p>
          <a:endParaRPr lang="en-US"/>
        </a:p>
      </dgm:t>
    </dgm:pt>
    <dgm:pt modelId="{187DD93C-1705-4A6F-8B6A-17095D0FF689}" type="sibTrans" cxnId="{21E6BB80-FA09-4B7A-A13C-E48DB7F7EF53}">
      <dgm:prSet/>
      <dgm:spPr/>
      <dgm:t>
        <a:bodyPr/>
        <a:lstStyle/>
        <a:p>
          <a:pPr>
            <a:lnSpc>
              <a:spcPct val="100000"/>
            </a:lnSpc>
          </a:pPr>
          <a:endParaRPr lang="en-US"/>
        </a:p>
      </dgm:t>
    </dgm:pt>
    <dgm:pt modelId="{8F01CC75-D3D5-4190-A707-E130A2B37649}">
      <dgm:prSet/>
      <dgm:spPr/>
      <dgm:t>
        <a:bodyPr/>
        <a:lstStyle/>
        <a:p>
          <a:r>
            <a:rPr lang="en-US" dirty="0"/>
            <a:t>The standard file extension is </a:t>
          </a:r>
          <a:r>
            <a:rPr lang="en-US" i="1" dirty="0"/>
            <a:t>.GBR</a:t>
          </a:r>
          <a:r>
            <a:rPr lang="en-US" dirty="0"/>
            <a:t> </a:t>
          </a:r>
          <a:r>
            <a:rPr lang="en-US" i="1" dirty="0"/>
            <a:t> </a:t>
          </a:r>
          <a:r>
            <a:rPr lang="en-US" dirty="0"/>
            <a:t>though other extensions are also used.</a:t>
          </a:r>
        </a:p>
      </dgm:t>
    </dgm:pt>
    <dgm:pt modelId="{8580F86E-F936-4D14-8C0E-5D45745B0242}" type="parTrans" cxnId="{9CB47725-3D2E-408B-97BB-3943308C6895}">
      <dgm:prSet/>
      <dgm:spPr/>
      <dgm:t>
        <a:bodyPr/>
        <a:lstStyle/>
        <a:p>
          <a:endParaRPr lang="en-US"/>
        </a:p>
      </dgm:t>
    </dgm:pt>
    <dgm:pt modelId="{7F90D43E-E773-4951-8B0C-EA7A317FE715}" type="sibTrans" cxnId="{9CB47725-3D2E-408B-97BB-3943308C6895}">
      <dgm:prSet/>
      <dgm:spPr/>
      <dgm:t>
        <a:bodyPr/>
        <a:lstStyle/>
        <a:p>
          <a:pPr>
            <a:lnSpc>
              <a:spcPct val="100000"/>
            </a:lnSpc>
          </a:pPr>
          <a:endParaRPr lang="en-US"/>
        </a:p>
      </dgm:t>
    </dgm:pt>
    <dgm:pt modelId="{16D87ECD-99DF-4C76-A19F-0BC338724564}">
      <dgm:prSet/>
      <dgm:spPr/>
      <dgm:t>
        <a:bodyPr/>
        <a:lstStyle/>
        <a:p>
          <a:r>
            <a:rPr lang="en-US" dirty="0"/>
            <a:t>Though the </a:t>
          </a:r>
          <a:r>
            <a:rPr lang="en-US" dirty="0" err="1"/>
            <a:t>EasyEDA</a:t>
          </a:r>
          <a:r>
            <a:rPr lang="en-US" dirty="0"/>
            <a:t> generates the Gerber files but one cannot view it using the same software as it is no longer </a:t>
          </a:r>
          <a:r>
            <a:rPr lang="en-US" dirty="0" err="1"/>
            <a:t>supported.We</a:t>
          </a:r>
          <a:r>
            <a:rPr lang="en-US" dirty="0"/>
            <a:t> needed some third-party software to view the Gerber data. This file helps us to see how the final PCB would look like after manufacture. </a:t>
          </a:r>
        </a:p>
      </dgm:t>
    </dgm:pt>
    <dgm:pt modelId="{88B70DB5-A34A-4328-BAF7-CDD8D5FDE079}" type="parTrans" cxnId="{43275A3D-4A20-4D86-B085-7E2A3F5CFDDD}">
      <dgm:prSet/>
      <dgm:spPr/>
      <dgm:t>
        <a:bodyPr/>
        <a:lstStyle/>
        <a:p>
          <a:endParaRPr lang="en-US"/>
        </a:p>
      </dgm:t>
    </dgm:pt>
    <dgm:pt modelId="{A455A378-5EC7-4BA2-B03B-FE4F5FFA3349}" type="sibTrans" cxnId="{43275A3D-4A20-4D86-B085-7E2A3F5CFDDD}">
      <dgm:prSet/>
      <dgm:spPr/>
      <dgm:t>
        <a:bodyPr/>
        <a:lstStyle/>
        <a:p>
          <a:pPr>
            <a:lnSpc>
              <a:spcPct val="100000"/>
            </a:lnSpc>
          </a:pPr>
          <a:endParaRPr lang="en-US"/>
        </a:p>
      </dgm:t>
    </dgm:pt>
    <dgm:pt modelId="{49CCCA06-A1F3-4E6B-A0AE-6E7D5541DCC7}">
      <dgm:prSet/>
      <dgm:spPr/>
      <dgm:t>
        <a:bodyPr/>
        <a:lstStyle/>
        <a:p>
          <a:r>
            <a:rPr lang="en-US" dirty="0"/>
            <a:t>It is recommended that we use the </a:t>
          </a:r>
          <a:r>
            <a:rPr lang="en-US" dirty="0" err="1"/>
            <a:t>gerbv</a:t>
          </a:r>
          <a:r>
            <a:rPr lang="en-US" dirty="0"/>
            <a:t> tool, but we can also use the </a:t>
          </a:r>
          <a:r>
            <a:rPr lang="en-US" dirty="0" err="1"/>
            <a:t>FlatCAM</a:t>
          </a:r>
          <a:r>
            <a:rPr lang="en-US" dirty="0"/>
            <a:t> due to other alternatives </a:t>
          </a:r>
          <a:r>
            <a:rPr lang="en-US" dirty="0" err="1"/>
            <a:t>avaliable</a:t>
          </a:r>
          <a:r>
            <a:rPr lang="en-US" dirty="0"/>
            <a:t> we used a web-based tool known as Online Gerber Viewer by </a:t>
          </a:r>
          <a:r>
            <a:rPr lang="en-US" dirty="0" err="1"/>
            <a:t>PCBway</a:t>
          </a:r>
          <a:endParaRPr lang="en-US" dirty="0"/>
        </a:p>
      </dgm:t>
    </dgm:pt>
    <dgm:pt modelId="{C5D7F99A-2020-4857-8CC1-D63AEC55CD6E}" type="parTrans" cxnId="{5E6A35DC-ABDD-4111-914F-6D7788DEB83A}">
      <dgm:prSet/>
      <dgm:spPr/>
      <dgm:t>
        <a:bodyPr/>
        <a:lstStyle/>
        <a:p>
          <a:endParaRPr lang="en-US"/>
        </a:p>
      </dgm:t>
    </dgm:pt>
    <dgm:pt modelId="{13872EFD-4EA7-4C0A-9BF9-73B53057A74B}" type="sibTrans" cxnId="{5E6A35DC-ABDD-4111-914F-6D7788DEB83A}">
      <dgm:prSet/>
      <dgm:spPr/>
      <dgm:t>
        <a:bodyPr/>
        <a:lstStyle/>
        <a:p>
          <a:endParaRPr lang="en-US"/>
        </a:p>
      </dgm:t>
    </dgm:pt>
    <dgm:pt modelId="{C4802D9E-6A45-449A-BB73-1576E410EA86}" type="pres">
      <dgm:prSet presAssocID="{59204D1A-E691-4153-BA0D-45CBB3A464C6}" presName="root" presStyleCnt="0">
        <dgm:presLayoutVars>
          <dgm:dir/>
          <dgm:resizeHandles val="exact"/>
        </dgm:presLayoutVars>
      </dgm:prSet>
      <dgm:spPr/>
    </dgm:pt>
    <dgm:pt modelId="{08F828E9-C08F-48B4-B193-0C2E487BED51}" type="pres">
      <dgm:prSet presAssocID="{6CBBF5D8-E45D-4C2C-90AB-942B973E5177}" presName="compNode" presStyleCnt="0"/>
      <dgm:spPr/>
    </dgm:pt>
    <dgm:pt modelId="{38F1D474-1095-4C78-828F-B40B51361B3A}" type="pres">
      <dgm:prSet presAssocID="{6CBBF5D8-E45D-4C2C-90AB-942B973E5177}" presName="bgRect" presStyleLbl="bgShp" presStyleIdx="0" presStyleCnt="4"/>
      <dgm:spPr/>
    </dgm:pt>
    <dgm:pt modelId="{19F37B1B-343D-48F0-955C-E4283030F49D}" type="pres">
      <dgm:prSet presAssocID="{6CBBF5D8-E45D-4C2C-90AB-942B973E517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BADAD9FB-A83E-409D-8CDE-64DF66CEAE1E}" type="pres">
      <dgm:prSet presAssocID="{6CBBF5D8-E45D-4C2C-90AB-942B973E5177}" presName="spaceRect" presStyleCnt="0"/>
      <dgm:spPr/>
    </dgm:pt>
    <dgm:pt modelId="{52863AA4-9EFB-463B-8E70-00A4D3C68BA5}" type="pres">
      <dgm:prSet presAssocID="{6CBBF5D8-E45D-4C2C-90AB-942B973E5177}" presName="parTx" presStyleLbl="revTx" presStyleIdx="0" presStyleCnt="4">
        <dgm:presLayoutVars>
          <dgm:chMax val="0"/>
          <dgm:chPref val="0"/>
        </dgm:presLayoutVars>
      </dgm:prSet>
      <dgm:spPr/>
    </dgm:pt>
    <dgm:pt modelId="{7CBDBB4A-82B9-4583-9AD4-DE857434C465}" type="pres">
      <dgm:prSet presAssocID="{187DD93C-1705-4A6F-8B6A-17095D0FF689}" presName="sibTrans" presStyleCnt="0"/>
      <dgm:spPr/>
    </dgm:pt>
    <dgm:pt modelId="{3AEDE2A1-32A9-4274-878D-DF67B461CADB}" type="pres">
      <dgm:prSet presAssocID="{8F01CC75-D3D5-4190-A707-E130A2B37649}" presName="compNode" presStyleCnt="0"/>
      <dgm:spPr/>
    </dgm:pt>
    <dgm:pt modelId="{E04D59E3-16EA-4609-8CE1-1276D5E1CAA1}" type="pres">
      <dgm:prSet presAssocID="{8F01CC75-D3D5-4190-A707-E130A2B37649}" presName="bgRect" presStyleLbl="bgShp" presStyleIdx="1" presStyleCnt="4" custLinFactNeighborX="90" custLinFactNeighborY="-4126"/>
      <dgm:spPr/>
    </dgm:pt>
    <dgm:pt modelId="{AED68605-E997-4783-AC09-79210E519C6E}" type="pres">
      <dgm:prSet presAssocID="{8F01CC75-D3D5-4190-A707-E130A2B3764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6C6E24B5-5DD5-45E3-9496-BBF900B09F0B}" type="pres">
      <dgm:prSet presAssocID="{8F01CC75-D3D5-4190-A707-E130A2B37649}" presName="spaceRect" presStyleCnt="0"/>
      <dgm:spPr/>
    </dgm:pt>
    <dgm:pt modelId="{DEA3B100-D00E-4A6D-A6A1-01DFE0B00CE0}" type="pres">
      <dgm:prSet presAssocID="{8F01CC75-D3D5-4190-A707-E130A2B37649}" presName="parTx" presStyleLbl="revTx" presStyleIdx="1" presStyleCnt="4">
        <dgm:presLayoutVars>
          <dgm:chMax val="0"/>
          <dgm:chPref val="0"/>
        </dgm:presLayoutVars>
      </dgm:prSet>
      <dgm:spPr/>
    </dgm:pt>
    <dgm:pt modelId="{A909991D-7216-42E3-BAE9-4EED7D03CCC2}" type="pres">
      <dgm:prSet presAssocID="{7F90D43E-E773-4951-8B0C-EA7A317FE715}" presName="sibTrans" presStyleCnt="0"/>
      <dgm:spPr/>
    </dgm:pt>
    <dgm:pt modelId="{55CAA1F2-34F7-4F51-A7C2-97EA895C346B}" type="pres">
      <dgm:prSet presAssocID="{16D87ECD-99DF-4C76-A19F-0BC338724564}" presName="compNode" presStyleCnt="0"/>
      <dgm:spPr/>
    </dgm:pt>
    <dgm:pt modelId="{A1E7582A-ADD6-4A67-9D23-5027B0A77EF8}" type="pres">
      <dgm:prSet presAssocID="{16D87ECD-99DF-4C76-A19F-0BC338724564}" presName="bgRect" presStyleLbl="bgShp" presStyleIdx="2" presStyleCnt="4"/>
      <dgm:spPr/>
    </dgm:pt>
    <dgm:pt modelId="{1E7C81AE-6830-44B5-B87E-23B690592E13}" type="pres">
      <dgm:prSet presAssocID="{16D87ECD-99DF-4C76-A19F-0BC3387245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BF39F484-19DA-460B-91A7-69740889821B}" type="pres">
      <dgm:prSet presAssocID="{16D87ECD-99DF-4C76-A19F-0BC338724564}" presName="spaceRect" presStyleCnt="0"/>
      <dgm:spPr/>
    </dgm:pt>
    <dgm:pt modelId="{9A17C860-1D5C-4870-9C9A-CEDF32B57EEA}" type="pres">
      <dgm:prSet presAssocID="{16D87ECD-99DF-4C76-A19F-0BC338724564}" presName="parTx" presStyleLbl="revTx" presStyleIdx="2" presStyleCnt="4">
        <dgm:presLayoutVars>
          <dgm:chMax val="0"/>
          <dgm:chPref val="0"/>
        </dgm:presLayoutVars>
      </dgm:prSet>
      <dgm:spPr/>
    </dgm:pt>
    <dgm:pt modelId="{8BD2195F-B60A-400F-B150-FC20D2D612A0}" type="pres">
      <dgm:prSet presAssocID="{A455A378-5EC7-4BA2-B03B-FE4F5FFA3349}" presName="sibTrans" presStyleCnt="0"/>
      <dgm:spPr/>
    </dgm:pt>
    <dgm:pt modelId="{1FDEF11E-2E95-4A8C-94E2-84C56EFBA110}" type="pres">
      <dgm:prSet presAssocID="{49CCCA06-A1F3-4E6B-A0AE-6E7D5541DCC7}" presName="compNode" presStyleCnt="0"/>
      <dgm:spPr/>
    </dgm:pt>
    <dgm:pt modelId="{4DF6CBA3-5F19-41AE-9B8B-76BCEBC21909}" type="pres">
      <dgm:prSet presAssocID="{49CCCA06-A1F3-4E6B-A0AE-6E7D5541DCC7}" presName="bgRect" presStyleLbl="bgShp" presStyleIdx="3" presStyleCnt="4"/>
      <dgm:spPr/>
    </dgm:pt>
    <dgm:pt modelId="{ABF76B76-7C06-4EDF-8E63-CE9DFB205794}" type="pres">
      <dgm:prSet presAssocID="{49CCCA06-A1F3-4E6B-A0AE-6E7D5541DCC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21C556AD-1FCF-45B5-B913-15E784B3D3A5}" type="pres">
      <dgm:prSet presAssocID="{49CCCA06-A1F3-4E6B-A0AE-6E7D5541DCC7}" presName="spaceRect" presStyleCnt="0"/>
      <dgm:spPr/>
    </dgm:pt>
    <dgm:pt modelId="{80D30DB6-9D00-45A2-BD08-1F6867927903}" type="pres">
      <dgm:prSet presAssocID="{49CCCA06-A1F3-4E6B-A0AE-6E7D5541DCC7}" presName="parTx" presStyleLbl="revTx" presStyleIdx="3" presStyleCnt="4">
        <dgm:presLayoutVars>
          <dgm:chMax val="0"/>
          <dgm:chPref val="0"/>
        </dgm:presLayoutVars>
      </dgm:prSet>
      <dgm:spPr/>
    </dgm:pt>
  </dgm:ptLst>
  <dgm:cxnLst>
    <dgm:cxn modelId="{E48D210B-4467-4F1B-9932-84EB47A3519B}" type="presOf" srcId="{16D87ECD-99DF-4C76-A19F-0BC338724564}" destId="{9A17C860-1D5C-4870-9C9A-CEDF32B57EEA}" srcOrd="0" destOrd="0" presId="urn:microsoft.com/office/officeart/2018/2/layout/IconVerticalSolidList"/>
    <dgm:cxn modelId="{6854121E-C677-440C-833B-0ABE7C99D044}" type="presOf" srcId="{8F01CC75-D3D5-4190-A707-E130A2B37649}" destId="{DEA3B100-D00E-4A6D-A6A1-01DFE0B00CE0}" srcOrd="0" destOrd="0" presId="urn:microsoft.com/office/officeart/2018/2/layout/IconVerticalSolidList"/>
    <dgm:cxn modelId="{9CB47725-3D2E-408B-97BB-3943308C6895}" srcId="{59204D1A-E691-4153-BA0D-45CBB3A464C6}" destId="{8F01CC75-D3D5-4190-A707-E130A2B37649}" srcOrd="1" destOrd="0" parTransId="{8580F86E-F936-4D14-8C0E-5D45745B0242}" sibTransId="{7F90D43E-E773-4951-8B0C-EA7A317FE715}"/>
    <dgm:cxn modelId="{43275A3D-4A20-4D86-B085-7E2A3F5CFDDD}" srcId="{59204D1A-E691-4153-BA0D-45CBB3A464C6}" destId="{16D87ECD-99DF-4C76-A19F-0BC338724564}" srcOrd="2" destOrd="0" parTransId="{88B70DB5-A34A-4328-BAF7-CDD8D5FDE079}" sibTransId="{A455A378-5EC7-4BA2-B03B-FE4F5FFA3349}"/>
    <dgm:cxn modelId="{39706070-FEAF-4303-999D-8F27740E962C}" type="presOf" srcId="{6CBBF5D8-E45D-4C2C-90AB-942B973E5177}" destId="{52863AA4-9EFB-463B-8E70-00A4D3C68BA5}" srcOrd="0" destOrd="0" presId="urn:microsoft.com/office/officeart/2018/2/layout/IconVerticalSolidList"/>
    <dgm:cxn modelId="{21E6BB80-FA09-4B7A-A13C-E48DB7F7EF53}" srcId="{59204D1A-E691-4153-BA0D-45CBB3A464C6}" destId="{6CBBF5D8-E45D-4C2C-90AB-942B973E5177}" srcOrd="0" destOrd="0" parTransId="{F4EA48A9-B62D-4427-AD8B-A48947B75986}" sibTransId="{187DD93C-1705-4A6F-8B6A-17095D0FF689}"/>
    <dgm:cxn modelId="{C88053BF-C6F0-443B-98E1-9D121147173D}" type="presOf" srcId="{59204D1A-E691-4153-BA0D-45CBB3A464C6}" destId="{C4802D9E-6A45-449A-BB73-1576E410EA86}" srcOrd="0" destOrd="0" presId="urn:microsoft.com/office/officeart/2018/2/layout/IconVerticalSolidList"/>
    <dgm:cxn modelId="{70DE9FC3-EECE-4BFE-A2B7-41F69B65531C}" type="presOf" srcId="{49CCCA06-A1F3-4E6B-A0AE-6E7D5541DCC7}" destId="{80D30DB6-9D00-45A2-BD08-1F6867927903}" srcOrd="0" destOrd="0" presId="urn:microsoft.com/office/officeart/2018/2/layout/IconVerticalSolidList"/>
    <dgm:cxn modelId="{5E6A35DC-ABDD-4111-914F-6D7788DEB83A}" srcId="{59204D1A-E691-4153-BA0D-45CBB3A464C6}" destId="{49CCCA06-A1F3-4E6B-A0AE-6E7D5541DCC7}" srcOrd="3" destOrd="0" parTransId="{C5D7F99A-2020-4857-8CC1-D63AEC55CD6E}" sibTransId="{13872EFD-4EA7-4C0A-9BF9-73B53057A74B}"/>
    <dgm:cxn modelId="{A2019315-C55B-4F28-9651-8ADD4217807E}" type="presParOf" srcId="{C4802D9E-6A45-449A-BB73-1576E410EA86}" destId="{08F828E9-C08F-48B4-B193-0C2E487BED51}" srcOrd="0" destOrd="0" presId="urn:microsoft.com/office/officeart/2018/2/layout/IconVerticalSolidList"/>
    <dgm:cxn modelId="{DA039BFD-9129-433B-961A-7BC5FB2E426D}" type="presParOf" srcId="{08F828E9-C08F-48B4-B193-0C2E487BED51}" destId="{38F1D474-1095-4C78-828F-B40B51361B3A}" srcOrd="0" destOrd="0" presId="urn:microsoft.com/office/officeart/2018/2/layout/IconVerticalSolidList"/>
    <dgm:cxn modelId="{FDD3BE12-2CE3-4C4F-9042-C0C9DF8BD8B0}" type="presParOf" srcId="{08F828E9-C08F-48B4-B193-0C2E487BED51}" destId="{19F37B1B-343D-48F0-955C-E4283030F49D}" srcOrd="1" destOrd="0" presId="urn:microsoft.com/office/officeart/2018/2/layout/IconVerticalSolidList"/>
    <dgm:cxn modelId="{FE9C5CD7-0B73-48CA-8545-FC86FA9F8678}" type="presParOf" srcId="{08F828E9-C08F-48B4-B193-0C2E487BED51}" destId="{BADAD9FB-A83E-409D-8CDE-64DF66CEAE1E}" srcOrd="2" destOrd="0" presId="urn:microsoft.com/office/officeart/2018/2/layout/IconVerticalSolidList"/>
    <dgm:cxn modelId="{6AC0E1AC-388F-4BFB-A70A-A30C0A221728}" type="presParOf" srcId="{08F828E9-C08F-48B4-B193-0C2E487BED51}" destId="{52863AA4-9EFB-463B-8E70-00A4D3C68BA5}" srcOrd="3" destOrd="0" presId="urn:microsoft.com/office/officeart/2018/2/layout/IconVerticalSolidList"/>
    <dgm:cxn modelId="{42D39959-235D-4585-8B26-BD97BAFFE867}" type="presParOf" srcId="{C4802D9E-6A45-449A-BB73-1576E410EA86}" destId="{7CBDBB4A-82B9-4583-9AD4-DE857434C465}" srcOrd="1" destOrd="0" presId="urn:microsoft.com/office/officeart/2018/2/layout/IconVerticalSolidList"/>
    <dgm:cxn modelId="{41940685-CF0C-4EEF-A958-A26ACA10DEEB}" type="presParOf" srcId="{C4802D9E-6A45-449A-BB73-1576E410EA86}" destId="{3AEDE2A1-32A9-4274-878D-DF67B461CADB}" srcOrd="2" destOrd="0" presId="urn:microsoft.com/office/officeart/2018/2/layout/IconVerticalSolidList"/>
    <dgm:cxn modelId="{CD9634C7-9CED-4AD0-9D32-865B9F922571}" type="presParOf" srcId="{3AEDE2A1-32A9-4274-878D-DF67B461CADB}" destId="{E04D59E3-16EA-4609-8CE1-1276D5E1CAA1}" srcOrd="0" destOrd="0" presId="urn:microsoft.com/office/officeart/2018/2/layout/IconVerticalSolidList"/>
    <dgm:cxn modelId="{1448CB90-8418-4B41-BE2F-8AFEE1B1178A}" type="presParOf" srcId="{3AEDE2A1-32A9-4274-878D-DF67B461CADB}" destId="{AED68605-E997-4783-AC09-79210E519C6E}" srcOrd="1" destOrd="0" presId="urn:microsoft.com/office/officeart/2018/2/layout/IconVerticalSolidList"/>
    <dgm:cxn modelId="{9C9DD5E7-BCCD-4867-A141-B10CFC0651CD}" type="presParOf" srcId="{3AEDE2A1-32A9-4274-878D-DF67B461CADB}" destId="{6C6E24B5-5DD5-45E3-9496-BBF900B09F0B}" srcOrd="2" destOrd="0" presId="urn:microsoft.com/office/officeart/2018/2/layout/IconVerticalSolidList"/>
    <dgm:cxn modelId="{D909BBF9-22E6-4EF4-B6F7-3516324C1D8D}" type="presParOf" srcId="{3AEDE2A1-32A9-4274-878D-DF67B461CADB}" destId="{DEA3B100-D00E-4A6D-A6A1-01DFE0B00CE0}" srcOrd="3" destOrd="0" presId="urn:microsoft.com/office/officeart/2018/2/layout/IconVerticalSolidList"/>
    <dgm:cxn modelId="{367CA614-405E-41B8-B2D5-15E84C4EF6F8}" type="presParOf" srcId="{C4802D9E-6A45-449A-BB73-1576E410EA86}" destId="{A909991D-7216-42E3-BAE9-4EED7D03CCC2}" srcOrd="3" destOrd="0" presId="urn:microsoft.com/office/officeart/2018/2/layout/IconVerticalSolidList"/>
    <dgm:cxn modelId="{FDBA71E7-17C0-456B-A1C0-4BE1AE3ED1AD}" type="presParOf" srcId="{C4802D9E-6A45-449A-BB73-1576E410EA86}" destId="{55CAA1F2-34F7-4F51-A7C2-97EA895C346B}" srcOrd="4" destOrd="0" presId="urn:microsoft.com/office/officeart/2018/2/layout/IconVerticalSolidList"/>
    <dgm:cxn modelId="{FFF7DE26-F32A-4C92-BF6E-4942995BCF2B}" type="presParOf" srcId="{55CAA1F2-34F7-4F51-A7C2-97EA895C346B}" destId="{A1E7582A-ADD6-4A67-9D23-5027B0A77EF8}" srcOrd="0" destOrd="0" presId="urn:microsoft.com/office/officeart/2018/2/layout/IconVerticalSolidList"/>
    <dgm:cxn modelId="{C1B82EAD-8A68-4913-AA98-DAB27FE52193}" type="presParOf" srcId="{55CAA1F2-34F7-4F51-A7C2-97EA895C346B}" destId="{1E7C81AE-6830-44B5-B87E-23B690592E13}" srcOrd="1" destOrd="0" presId="urn:microsoft.com/office/officeart/2018/2/layout/IconVerticalSolidList"/>
    <dgm:cxn modelId="{8583A581-0973-456B-A63D-9C5B5D4AE77F}" type="presParOf" srcId="{55CAA1F2-34F7-4F51-A7C2-97EA895C346B}" destId="{BF39F484-19DA-460B-91A7-69740889821B}" srcOrd="2" destOrd="0" presId="urn:microsoft.com/office/officeart/2018/2/layout/IconVerticalSolidList"/>
    <dgm:cxn modelId="{57152328-428E-44C8-BA3F-78FF44A35AE2}" type="presParOf" srcId="{55CAA1F2-34F7-4F51-A7C2-97EA895C346B}" destId="{9A17C860-1D5C-4870-9C9A-CEDF32B57EEA}" srcOrd="3" destOrd="0" presId="urn:microsoft.com/office/officeart/2018/2/layout/IconVerticalSolidList"/>
    <dgm:cxn modelId="{1BF9D1A7-38E8-4F9F-A88D-B89558611372}" type="presParOf" srcId="{C4802D9E-6A45-449A-BB73-1576E410EA86}" destId="{8BD2195F-B60A-400F-B150-FC20D2D612A0}" srcOrd="5" destOrd="0" presId="urn:microsoft.com/office/officeart/2018/2/layout/IconVerticalSolidList"/>
    <dgm:cxn modelId="{3AFF84E7-C10A-429E-A644-86445F734284}" type="presParOf" srcId="{C4802D9E-6A45-449A-BB73-1576E410EA86}" destId="{1FDEF11E-2E95-4A8C-94E2-84C56EFBA110}" srcOrd="6" destOrd="0" presId="urn:microsoft.com/office/officeart/2018/2/layout/IconVerticalSolidList"/>
    <dgm:cxn modelId="{05F8B735-47AC-44DF-94EA-64B1006035A6}" type="presParOf" srcId="{1FDEF11E-2E95-4A8C-94E2-84C56EFBA110}" destId="{4DF6CBA3-5F19-41AE-9B8B-76BCEBC21909}" srcOrd="0" destOrd="0" presId="urn:microsoft.com/office/officeart/2018/2/layout/IconVerticalSolidList"/>
    <dgm:cxn modelId="{A6B05ECB-D5EF-4575-9506-FEE5169A145D}" type="presParOf" srcId="{1FDEF11E-2E95-4A8C-94E2-84C56EFBA110}" destId="{ABF76B76-7C06-4EDF-8E63-CE9DFB205794}" srcOrd="1" destOrd="0" presId="urn:microsoft.com/office/officeart/2018/2/layout/IconVerticalSolidList"/>
    <dgm:cxn modelId="{FC26C6EA-524D-4D9F-83B1-9C1CC25C0B5D}" type="presParOf" srcId="{1FDEF11E-2E95-4A8C-94E2-84C56EFBA110}" destId="{21C556AD-1FCF-45B5-B913-15E784B3D3A5}" srcOrd="2" destOrd="0" presId="urn:microsoft.com/office/officeart/2018/2/layout/IconVerticalSolidList"/>
    <dgm:cxn modelId="{E1E541D8-5CB3-4F0A-B7DC-5B5F0A2B83CA}" type="presParOf" srcId="{1FDEF11E-2E95-4A8C-94E2-84C56EFBA110}" destId="{80D30DB6-9D00-45A2-BD08-1F686792790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E7692-0E96-428F-947D-00B24F54A8D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ABD4E0A-AAEA-4FB7-96F7-968EFA35FC49}">
      <dgm:prSet/>
      <dgm:spPr/>
      <dgm:t>
        <a:bodyPr/>
        <a:lstStyle/>
        <a:p>
          <a:r>
            <a:rPr lang="en-US" dirty="0"/>
            <a:t>We had different schematics available and had to locate the correct one from 100 </a:t>
          </a:r>
          <a:r>
            <a:rPr lang="en-US"/>
            <a:t>of options</a:t>
          </a:r>
          <a:endParaRPr lang="en-US" dirty="0"/>
        </a:p>
      </dgm:t>
    </dgm:pt>
    <dgm:pt modelId="{45B84FB3-B76B-45B0-8586-0C994BDFF9F6}" type="parTrans" cxnId="{C6FABB28-0096-4FC7-8310-D46160F4EBF5}">
      <dgm:prSet/>
      <dgm:spPr/>
      <dgm:t>
        <a:bodyPr/>
        <a:lstStyle/>
        <a:p>
          <a:endParaRPr lang="en-US"/>
        </a:p>
      </dgm:t>
    </dgm:pt>
    <dgm:pt modelId="{851DAE53-9534-44E1-811F-2D3595BC4978}" type="sibTrans" cxnId="{C6FABB28-0096-4FC7-8310-D46160F4EBF5}">
      <dgm:prSet/>
      <dgm:spPr/>
      <dgm:t>
        <a:bodyPr/>
        <a:lstStyle/>
        <a:p>
          <a:endParaRPr lang="en-US"/>
        </a:p>
      </dgm:t>
    </dgm:pt>
    <dgm:pt modelId="{0508DA7A-024D-467B-A6D4-79976C6A89AB}">
      <dgm:prSet/>
      <dgm:spPr/>
      <dgm:t>
        <a:bodyPr/>
        <a:lstStyle/>
        <a:p>
          <a:r>
            <a:rPr lang="en-US"/>
            <a:t>Eventually, I resolved the issues and successfully get the desired results</a:t>
          </a:r>
        </a:p>
      </dgm:t>
    </dgm:pt>
    <dgm:pt modelId="{DD008C04-743C-4C34-BB1C-C40EFBE4B039}" type="parTrans" cxnId="{B096E27F-363F-4C1C-AA7C-7412F6A3D9D1}">
      <dgm:prSet/>
      <dgm:spPr/>
      <dgm:t>
        <a:bodyPr/>
        <a:lstStyle/>
        <a:p>
          <a:endParaRPr lang="en-US"/>
        </a:p>
      </dgm:t>
    </dgm:pt>
    <dgm:pt modelId="{4176AE47-8EA2-45CC-B266-FC1CFE4B1FDD}" type="sibTrans" cxnId="{B096E27F-363F-4C1C-AA7C-7412F6A3D9D1}">
      <dgm:prSet/>
      <dgm:spPr/>
      <dgm:t>
        <a:bodyPr/>
        <a:lstStyle/>
        <a:p>
          <a:endParaRPr lang="en-US"/>
        </a:p>
      </dgm:t>
    </dgm:pt>
    <dgm:pt modelId="{C4526AE1-229E-4B5C-8D1E-0597EAB46A27}">
      <dgm:prSet/>
      <dgm:spPr/>
      <dgm:t>
        <a:bodyPr/>
        <a:lstStyle/>
        <a:p>
          <a:r>
            <a:rPr lang="en-US" dirty="0" err="1"/>
            <a:t>EasyEDA</a:t>
          </a:r>
          <a:r>
            <a:rPr lang="en-US" dirty="0"/>
            <a:t> software is very handy tool to design a PCB from the schematic and this is the final step of the project is achieved successfully.</a:t>
          </a:r>
        </a:p>
      </dgm:t>
    </dgm:pt>
    <dgm:pt modelId="{A5B1D2C7-566C-49FD-84A7-02C07B7EB17D}" type="parTrans" cxnId="{FAEEBFAB-4B98-4189-AFAB-7B7EA79B6F0A}">
      <dgm:prSet/>
      <dgm:spPr/>
      <dgm:t>
        <a:bodyPr/>
        <a:lstStyle/>
        <a:p>
          <a:endParaRPr lang="en-US"/>
        </a:p>
      </dgm:t>
    </dgm:pt>
    <dgm:pt modelId="{AEA8197A-2A84-4A20-A9A6-3AF0EDD55236}" type="sibTrans" cxnId="{FAEEBFAB-4B98-4189-AFAB-7B7EA79B6F0A}">
      <dgm:prSet/>
      <dgm:spPr/>
      <dgm:t>
        <a:bodyPr/>
        <a:lstStyle/>
        <a:p>
          <a:endParaRPr lang="en-US"/>
        </a:p>
      </dgm:t>
    </dgm:pt>
    <dgm:pt modelId="{873D1620-90F1-4E0D-B494-6D2895D6E574}">
      <dgm:prSet/>
      <dgm:spPr/>
      <dgm:t>
        <a:bodyPr/>
        <a:lstStyle/>
        <a:p>
          <a:r>
            <a:rPr lang="en-US" dirty="0"/>
            <a:t>Certain issues of footprint occurred while designing the PCB, but I got the required design and files for manufacturing the PCB</a:t>
          </a:r>
        </a:p>
      </dgm:t>
    </dgm:pt>
    <dgm:pt modelId="{FCD68FD8-7B0B-4759-BF79-D5D9339ADEC8}" type="parTrans" cxnId="{09E41ACB-24BB-4F2B-BAAC-B8847ABCC8D0}">
      <dgm:prSet/>
      <dgm:spPr/>
      <dgm:t>
        <a:bodyPr/>
        <a:lstStyle/>
        <a:p>
          <a:endParaRPr lang="en-US"/>
        </a:p>
      </dgm:t>
    </dgm:pt>
    <dgm:pt modelId="{A9C8C1DA-AABE-4B0D-B5F8-4D95AA19DC2F}" type="sibTrans" cxnId="{09E41ACB-24BB-4F2B-BAAC-B8847ABCC8D0}">
      <dgm:prSet/>
      <dgm:spPr/>
      <dgm:t>
        <a:bodyPr/>
        <a:lstStyle/>
        <a:p>
          <a:endParaRPr lang="en-US"/>
        </a:p>
      </dgm:t>
    </dgm:pt>
    <dgm:pt modelId="{A1F16A4A-317A-4172-B4A9-93A146B89E65}" type="pres">
      <dgm:prSet presAssocID="{335E7692-0E96-428F-947D-00B24F54A8D9}" presName="root" presStyleCnt="0">
        <dgm:presLayoutVars>
          <dgm:dir/>
          <dgm:resizeHandles val="exact"/>
        </dgm:presLayoutVars>
      </dgm:prSet>
      <dgm:spPr/>
    </dgm:pt>
    <dgm:pt modelId="{2A5755C6-A568-4FDC-A659-49CF7AC921CE}" type="pres">
      <dgm:prSet presAssocID="{DABD4E0A-AAEA-4FB7-96F7-968EFA35FC49}" presName="compNode" presStyleCnt="0"/>
      <dgm:spPr/>
    </dgm:pt>
    <dgm:pt modelId="{C4C74154-CF33-421A-9F10-D24518B45399}" type="pres">
      <dgm:prSet presAssocID="{DABD4E0A-AAEA-4FB7-96F7-968EFA35FC49}" presName="bgRect" presStyleLbl="bgShp" presStyleIdx="0" presStyleCnt="4"/>
      <dgm:spPr/>
    </dgm:pt>
    <dgm:pt modelId="{D9767AD9-E80D-4BF7-AF88-2AADCFC41F0B}" type="pres">
      <dgm:prSet presAssocID="{DABD4E0A-AAEA-4FB7-96F7-968EFA35FC4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dcast"/>
        </a:ext>
      </dgm:extLst>
    </dgm:pt>
    <dgm:pt modelId="{97E6480C-A440-4593-A399-4BC45A48E84D}" type="pres">
      <dgm:prSet presAssocID="{DABD4E0A-AAEA-4FB7-96F7-968EFA35FC49}" presName="spaceRect" presStyleCnt="0"/>
      <dgm:spPr/>
    </dgm:pt>
    <dgm:pt modelId="{B19B0A60-0324-4294-AEB3-964704F58CE5}" type="pres">
      <dgm:prSet presAssocID="{DABD4E0A-AAEA-4FB7-96F7-968EFA35FC49}" presName="parTx" presStyleLbl="revTx" presStyleIdx="0" presStyleCnt="4">
        <dgm:presLayoutVars>
          <dgm:chMax val="0"/>
          <dgm:chPref val="0"/>
        </dgm:presLayoutVars>
      </dgm:prSet>
      <dgm:spPr/>
    </dgm:pt>
    <dgm:pt modelId="{A6174DBD-17ED-4469-8210-A7C9C36F6209}" type="pres">
      <dgm:prSet presAssocID="{851DAE53-9534-44E1-811F-2D3595BC4978}" presName="sibTrans" presStyleCnt="0"/>
      <dgm:spPr/>
    </dgm:pt>
    <dgm:pt modelId="{336C22F7-845B-493C-9768-FE46E85D862D}" type="pres">
      <dgm:prSet presAssocID="{0508DA7A-024D-467B-A6D4-79976C6A89AB}" presName="compNode" presStyleCnt="0"/>
      <dgm:spPr/>
    </dgm:pt>
    <dgm:pt modelId="{DE0E9A91-32A8-470E-B366-B5573576995E}" type="pres">
      <dgm:prSet presAssocID="{0508DA7A-024D-467B-A6D4-79976C6A89AB}" presName="bgRect" presStyleLbl="bgShp" presStyleIdx="1" presStyleCnt="4"/>
      <dgm:spPr/>
    </dgm:pt>
    <dgm:pt modelId="{86A215EC-D660-406A-857C-62985B64383F}" type="pres">
      <dgm:prSet presAssocID="{0508DA7A-024D-467B-A6D4-79976C6A89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ABDD874-788F-4BF1-8B1F-EF1FF8E91DC5}" type="pres">
      <dgm:prSet presAssocID="{0508DA7A-024D-467B-A6D4-79976C6A89AB}" presName="spaceRect" presStyleCnt="0"/>
      <dgm:spPr/>
    </dgm:pt>
    <dgm:pt modelId="{7B905AA0-ECED-49E7-8C4E-799115F9869F}" type="pres">
      <dgm:prSet presAssocID="{0508DA7A-024D-467B-A6D4-79976C6A89AB}" presName="parTx" presStyleLbl="revTx" presStyleIdx="1" presStyleCnt="4">
        <dgm:presLayoutVars>
          <dgm:chMax val="0"/>
          <dgm:chPref val="0"/>
        </dgm:presLayoutVars>
      </dgm:prSet>
      <dgm:spPr/>
    </dgm:pt>
    <dgm:pt modelId="{C5338F4B-A8C5-4899-A6A8-2C106F43051A}" type="pres">
      <dgm:prSet presAssocID="{4176AE47-8EA2-45CC-B266-FC1CFE4B1FDD}" presName="sibTrans" presStyleCnt="0"/>
      <dgm:spPr/>
    </dgm:pt>
    <dgm:pt modelId="{29985967-76CC-4C4F-8E39-973D1A9820A0}" type="pres">
      <dgm:prSet presAssocID="{C4526AE1-229E-4B5C-8D1E-0597EAB46A27}" presName="compNode" presStyleCnt="0"/>
      <dgm:spPr/>
    </dgm:pt>
    <dgm:pt modelId="{43D99AE1-B6D2-4039-95C1-CBF720F42513}" type="pres">
      <dgm:prSet presAssocID="{C4526AE1-229E-4B5C-8D1E-0597EAB46A27}" presName="bgRect" presStyleLbl="bgShp" presStyleIdx="2" presStyleCnt="4"/>
      <dgm:spPr/>
    </dgm:pt>
    <dgm:pt modelId="{406EED1A-D8DA-4C67-8F14-E0C4B1532510}" type="pres">
      <dgm:prSet presAssocID="{C4526AE1-229E-4B5C-8D1E-0597EAB46A2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2BCF73C3-D1C7-40D2-819F-A29E4A9E1081}" type="pres">
      <dgm:prSet presAssocID="{C4526AE1-229E-4B5C-8D1E-0597EAB46A27}" presName="spaceRect" presStyleCnt="0"/>
      <dgm:spPr/>
    </dgm:pt>
    <dgm:pt modelId="{9F175393-77C0-4227-910F-79EA15361DAA}" type="pres">
      <dgm:prSet presAssocID="{C4526AE1-229E-4B5C-8D1E-0597EAB46A27}" presName="parTx" presStyleLbl="revTx" presStyleIdx="2" presStyleCnt="4">
        <dgm:presLayoutVars>
          <dgm:chMax val="0"/>
          <dgm:chPref val="0"/>
        </dgm:presLayoutVars>
      </dgm:prSet>
      <dgm:spPr/>
    </dgm:pt>
    <dgm:pt modelId="{D7F914B9-4EB2-459A-A416-42C1BF0194A0}" type="pres">
      <dgm:prSet presAssocID="{AEA8197A-2A84-4A20-A9A6-3AF0EDD55236}" presName="sibTrans" presStyleCnt="0"/>
      <dgm:spPr/>
    </dgm:pt>
    <dgm:pt modelId="{36175F77-D874-4E76-8419-033FEEEA642E}" type="pres">
      <dgm:prSet presAssocID="{873D1620-90F1-4E0D-B494-6D2895D6E574}" presName="compNode" presStyleCnt="0"/>
      <dgm:spPr/>
    </dgm:pt>
    <dgm:pt modelId="{BA5AFB25-3ACB-44D4-BBC7-84EEA6889D82}" type="pres">
      <dgm:prSet presAssocID="{873D1620-90F1-4E0D-B494-6D2895D6E574}" presName="bgRect" presStyleLbl="bgShp" presStyleIdx="3" presStyleCnt="4"/>
      <dgm:spPr/>
    </dgm:pt>
    <dgm:pt modelId="{C9088269-C33C-4F91-B2FF-673CC44F8785}" type="pres">
      <dgm:prSet presAssocID="{873D1620-90F1-4E0D-B494-6D2895D6E57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7D29B773-4FCD-4C11-BED2-40E38F61EF39}" type="pres">
      <dgm:prSet presAssocID="{873D1620-90F1-4E0D-B494-6D2895D6E574}" presName="spaceRect" presStyleCnt="0"/>
      <dgm:spPr/>
    </dgm:pt>
    <dgm:pt modelId="{1E5A3D9A-A722-48F1-9080-777D2B0A494B}" type="pres">
      <dgm:prSet presAssocID="{873D1620-90F1-4E0D-B494-6D2895D6E574}" presName="parTx" presStyleLbl="revTx" presStyleIdx="3" presStyleCnt="4">
        <dgm:presLayoutVars>
          <dgm:chMax val="0"/>
          <dgm:chPref val="0"/>
        </dgm:presLayoutVars>
      </dgm:prSet>
      <dgm:spPr/>
    </dgm:pt>
  </dgm:ptLst>
  <dgm:cxnLst>
    <dgm:cxn modelId="{6860AE06-77F9-46EF-8CCD-B8D96051EEA3}" type="presOf" srcId="{873D1620-90F1-4E0D-B494-6D2895D6E574}" destId="{1E5A3D9A-A722-48F1-9080-777D2B0A494B}" srcOrd="0" destOrd="0" presId="urn:microsoft.com/office/officeart/2018/2/layout/IconVerticalSolidList"/>
    <dgm:cxn modelId="{C6FABB28-0096-4FC7-8310-D46160F4EBF5}" srcId="{335E7692-0E96-428F-947D-00B24F54A8D9}" destId="{DABD4E0A-AAEA-4FB7-96F7-968EFA35FC49}" srcOrd="0" destOrd="0" parTransId="{45B84FB3-B76B-45B0-8586-0C994BDFF9F6}" sibTransId="{851DAE53-9534-44E1-811F-2D3595BC4978}"/>
    <dgm:cxn modelId="{914BCF3A-E187-42E0-ADA1-F65F39DD141B}" type="presOf" srcId="{0508DA7A-024D-467B-A6D4-79976C6A89AB}" destId="{7B905AA0-ECED-49E7-8C4E-799115F9869F}" srcOrd="0" destOrd="0" presId="urn:microsoft.com/office/officeart/2018/2/layout/IconVerticalSolidList"/>
    <dgm:cxn modelId="{0F473F58-840A-474A-9A52-22763A506F0E}" type="presOf" srcId="{C4526AE1-229E-4B5C-8D1E-0597EAB46A27}" destId="{9F175393-77C0-4227-910F-79EA15361DAA}" srcOrd="0" destOrd="0" presId="urn:microsoft.com/office/officeart/2018/2/layout/IconVerticalSolidList"/>
    <dgm:cxn modelId="{B096E27F-363F-4C1C-AA7C-7412F6A3D9D1}" srcId="{335E7692-0E96-428F-947D-00B24F54A8D9}" destId="{0508DA7A-024D-467B-A6D4-79976C6A89AB}" srcOrd="1" destOrd="0" parTransId="{DD008C04-743C-4C34-BB1C-C40EFBE4B039}" sibTransId="{4176AE47-8EA2-45CC-B266-FC1CFE4B1FDD}"/>
    <dgm:cxn modelId="{9B5C248F-D68F-4270-9E9C-C4D632A976BE}" type="presOf" srcId="{DABD4E0A-AAEA-4FB7-96F7-968EFA35FC49}" destId="{B19B0A60-0324-4294-AEB3-964704F58CE5}" srcOrd="0" destOrd="0" presId="urn:microsoft.com/office/officeart/2018/2/layout/IconVerticalSolidList"/>
    <dgm:cxn modelId="{FAEEBFAB-4B98-4189-AFAB-7B7EA79B6F0A}" srcId="{335E7692-0E96-428F-947D-00B24F54A8D9}" destId="{C4526AE1-229E-4B5C-8D1E-0597EAB46A27}" srcOrd="2" destOrd="0" parTransId="{A5B1D2C7-566C-49FD-84A7-02C07B7EB17D}" sibTransId="{AEA8197A-2A84-4A20-A9A6-3AF0EDD55236}"/>
    <dgm:cxn modelId="{56D263C6-8DD3-436A-B217-1B1FDF6A41C5}" type="presOf" srcId="{335E7692-0E96-428F-947D-00B24F54A8D9}" destId="{A1F16A4A-317A-4172-B4A9-93A146B89E65}" srcOrd="0" destOrd="0" presId="urn:microsoft.com/office/officeart/2018/2/layout/IconVerticalSolidList"/>
    <dgm:cxn modelId="{09E41ACB-24BB-4F2B-BAAC-B8847ABCC8D0}" srcId="{335E7692-0E96-428F-947D-00B24F54A8D9}" destId="{873D1620-90F1-4E0D-B494-6D2895D6E574}" srcOrd="3" destOrd="0" parTransId="{FCD68FD8-7B0B-4759-BF79-D5D9339ADEC8}" sibTransId="{A9C8C1DA-AABE-4B0D-B5F8-4D95AA19DC2F}"/>
    <dgm:cxn modelId="{58376128-6EE0-497E-B9F8-9DC61F47A46F}" type="presParOf" srcId="{A1F16A4A-317A-4172-B4A9-93A146B89E65}" destId="{2A5755C6-A568-4FDC-A659-49CF7AC921CE}" srcOrd="0" destOrd="0" presId="urn:microsoft.com/office/officeart/2018/2/layout/IconVerticalSolidList"/>
    <dgm:cxn modelId="{36CCF207-F492-4975-A996-CE1872156702}" type="presParOf" srcId="{2A5755C6-A568-4FDC-A659-49CF7AC921CE}" destId="{C4C74154-CF33-421A-9F10-D24518B45399}" srcOrd="0" destOrd="0" presId="urn:microsoft.com/office/officeart/2018/2/layout/IconVerticalSolidList"/>
    <dgm:cxn modelId="{62B18500-289A-4889-BFE5-3066C1B3EDFC}" type="presParOf" srcId="{2A5755C6-A568-4FDC-A659-49CF7AC921CE}" destId="{D9767AD9-E80D-4BF7-AF88-2AADCFC41F0B}" srcOrd="1" destOrd="0" presId="urn:microsoft.com/office/officeart/2018/2/layout/IconVerticalSolidList"/>
    <dgm:cxn modelId="{12EFC9F5-29A6-40C2-BD8C-2CC010B24C55}" type="presParOf" srcId="{2A5755C6-A568-4FDC-A659-49CF7AC921CE}" destId="{97E6480C-A440-4593-A399-4BC45A48E84D}" srcOrd="2" destOrd="0" presId="urn:microsoft.com/office/officeart/2018/2/layout/IconVerticalSolidList"/>
    <dgm:cxn modelId="{61414F2F-F97F-4E84-91FD-97C095093D05}" type="presParOf" srcId="{2A5755C6-A568-4FDC-A659-49CF7AC921CE}" destId="{B19B0A60-0324-4294-AEB3-964704F58CE5}" srcOrd="3" destOrd="0" presId="urn:microsoft.com/office/officeart/2018/2/layout/IconVerticalSolidList"/>
    <dgm:cxn modelId="{1243503F-79E4-4F9A-8B6C-3777FCE78DE4}" type="presParOf" srcId="{A1F16A4A-317A-4172-B4A9-93A146B89E65}" destId="{A6174DBD-17ED-4469-8210-A7C9C36F6209}" srcOrd="1" destOrd="0" presId="urn:microsoft.com/office/officeart/2018/2/layout/IconVerticalSolidList"/>
    <dgm:cxn modelId="{D3E0B3D4-77C3-4A07-B15A-79404D5FEED0}" type="presParOf" srcId="{A1F16A4A-317A-4172-B4A9-93A146B89E65}" destId="{336C22F7-845B-493C-9768-FE46E85D862D}" srcOrd="2" destOrd="0" presId="urn:microsoft.com/office/officeart/2018/2/layout/IconVerticalSolidList"/>
    <dgm:cxn modelId="{5090EC1C-2AF7-4081-A3F9-ECB151718314}" type="presParOf" srcId="{336C22F7-845B-493C-9768-FE46E85D862D}" destId="{DE0E9A91-32A8-470E-B366-B5573576995E}" srcOrd="0" destOrd="0" presId="urn:microsoft.com/office/officeart/2018/2/layout/IconVerticalSolidList"/>
    <dgm:cxn modelId="{8FD59ADE-A746-4931-B19C-A0619FECA677}" type="presParOf" srcId="{336C22F7-845B-493C-9768-FE46E85D862D}" destId="{86A215EC-D660-406A-857C-62985B64383F}" srcOrd="1" destOrd="0" presId="urn:microsoft.com/office/officeart/2018/2/layout/IconVerticalSolidList"/>
    <dgm:cxn modelId="{EB27A57D-52F9-491F-96D7-B0812BB21952}" type="presParOf" srcId="{336C22F7-845B-493C-9768-FE46E85D862D}" destId="{0ABDD874-788F-4BF1-8B1F-EF1FF8E91DC5}" srcOrd="2" destOrd="0" presId="urn:microsoft.com/office/officeart/2018/2/layout/IconVerticalSolidList"/>
    <dgm:cxn modelId="{C5E4705E-CB18-4D84-ABD5-C66DD147AC25}" type="presParOf" srcId="{336C22F7-845B-493C-9768-FE46E85D862D}" destId="{7B905AA0-ECED-49E7-8C4E-799115F9869F}" srcOrd="3" destOrd="0" presId="urn:microsoft.com/office/officeart/2018/2/layout/IconVerticalSolidList"/>
    <dgm:cxn modelId="{5F4E088E-5972-4054-A211-441FD53757F3}" type="presParOf" srcId="{A1F16A4A-317A-4172-B4A9-93A146B89E65}" destId="{C5338F4B-A8C5-4899-A6A8-2C106F43051A}" srcOrd="3" destOrd="0" presId="urn:microsoft.com/office/officeart/2018/2/layout/IconVerticalSolidList"/>
    <dgm:cxn modelId="{2B0E247F-3D0E-4D4D-ACFE-BE19CDDDEBD8}" type="presParOf" srcId="{A1F16A4A-317A-4172-B4A9-93A146B89E65}" destId="{29985967-76CC-4C4F-8E39-973D1A9820A0}" srcOrd="4" destOrd="0" presId="urn:microsoft.com/office/officeart/2018/2/layout/IconVerticalSolidList"/>
    <dgm:cxn modelId="{C513E8AC-3E59-41DD-88CB-428E7229B22B}" type="presParOf" srcId="{29985967-76CC-4C4F-8E39-973D1A9820A0}" destId="{43D99AE1-B6D2-4039-95C1-CBF720F42513}" srcOrd="0" destOrd="0" presId="urn:microsoft.com/office/officeart/2018/2/layout/IconVerticalSolidList"/>
    <dgm:cxn modelId="{8486A842-636A-4149-BAFE-8D4B50119638}" type="presParOf" srcId="{29985967-76CC-4C4F-8E39-973D1A9820A0}" destId="{406EED1A-D8DA-4C67-8F14-E0C4B1532510}" srcOrd="1" destOrd="0" presId="urn:microsoft.com/office/officeart/2018/2/layout/IconVerticalSolidList"/>
    <dgm:cxn modelId="{85C3EE0B-EB90-4DF9-8034-4E277EF8AEE5}" type="presParOf" srcId="{29985967-76CC-4C4F-8E39-973D1A9820A0}" destId="{2BCF73C3-D1C7-40D2-819F-A29E4A9E1081}" srcOrd="2" destOrd="0" presId="urn:microsoft.com/office/officeart/2018/2/layout/IconVerticalSolidList"/>
    <dgm:cxn modelId="{DEE786E0-4714-4231-9CDB-7CF97754EFF4}" type="presParOf" srcId="{29985967-76CC-4C4F-8E39-973D1A9820A0}" destId="{9F175393-77C0-4227-910F-79EA15361DAA}" srcOrd="3" destOrd="0" presId="urn:microsoft.com/office/officeart/2018/2/layout/IconVerticalSolidList"/>
    <dgm:cxn modelId="{A72849A3-2DA3-463F-990D-2DB50BD88BB2}" type="presParOf" srcId="{A1F16A4A-317A-4172-B4A9-93A146B89E65}" destId="{D7F914B9-4EB2-459A-A416-42C1BF0194A0}" srcOrd="5" destOrd="0" presId="urn:microsoft.com/office/officeart/2018/2/layout/IconVerticalSolidList"/>
    <dgm:cxn modelId="{A4E06FA8-F97F-4928-98FD-1E4ABF4E24C8}" type="presParOf" srcId="{A1F16A4A-317A-4172-B4A9-93A146B89E65}" destId="{36175F77-D874-4E76-8419-033FEEEA642E}" srcOrd="6" destOrd="0" presId="urn:microsoft.com/office/officeart/2018/2/layout/IconVerticalSolidList"/>
    <dgm:cxn modelId="{1B391C6A-74BC-4D13-A3E9-56DE8894ED44}" type="presParOf" srcId="{36175F77-D874-4E76-8419-033FEEEA642E}" destId="{BA5AFB25-3ACB-44D4-BBC7-84EEA6889D82}" srcOrd="0" destOrd="0" presId="urn:microsoft.com/office/officeart/2018/2/layout/IconVerticalSolidList"/>
    <dgm:cxn modelId="{92B7EF1A-C286-4064-AFB6-00469725D51F}" type="presParOf" srcId="{36175F77-D874-4E76-8419-033FEEEA642E}" destId="{C9088269-C33C-4F91-B2FF-673CC44F8785}" srcOrd="1" destOrd="0" presId="urn:microsoft.com/office/officeart/2018/2/layout/IconVerticalSolidList"/>
    <dgm:cxn modelId="{B29E9C69-C3DE-4273-B544-CC995D6A564A}" type="presParOf" srcId="{36175F77-D874-4E76-8419-033FEEEA642E}" destId="{7D29B773-4FCD-4C11-BED2-40E38F61EF39}" srcOrd="2" destOrd="0" presId="urn:microsoft.com/office/officeart/2018/2/layout/IconVerticalSolidList"/>
    <dgm:cxn modelId="{61F866E2-98BD-4EB4-9B89-C4615549E80E}" type="presParOf" srcId="{36175F77-D874-4E76-8419-033FEEEA642E}" destId="{1E5A3D9A-A722-48F1-9080-777D2B0A49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E56C6-B8BE-4C5B-A63C-1F6AA8306851}">
      <dsp:nvSpPr>
        <dsp:cNvPr id="0" name=""/>
        <dsp:cNvSpPr/>
      </dsp:nvSpPr>
      <dsp:spPr>
        <a:xfrm>
          <a:off x="0" y="631"/>
          <a:ext cx="5741533" cy="14770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CAFB2D-BB8C-48FC-AF9E-38CC073B08B3}">
      <dsp:nvSpPr>
        <dsp:cNvPr id="0" name=""/>
        <dsp:cNvSpPr/>
      </dsp:nvSpPr>
      <dsp:spPr>
        <a:xfrm>
          <a:off x="446811" y="332970"/>
          <a:ext cx="812384" cy="8123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85CA1B-E140-42B9-9EAF-1A4A14FAA39A}">
      <dsp:nvSpPr>
        <dsp:cNvPr id="0" name=""/>
        <dsp:cNvSpPr/>
      </dsp:nvSpPr>
      <dsp:spPr>
        <a:xfrm>
          <a:off x="1706007" y="631"/>
          <a:ext cx="4035526" cy="1477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323" tIns="156323" rIns="156323" bIns="156323" numCol="1" spcCol="1270" anchor="ctr" anchorCtr="0">
          <a:noAutofit/>
        </a:bodyPr>
        <a:lstStyle/>
        <a:p>
          <a:pPr marL="0" lvl="0" indent="0" algn="l" defTabSz="889000">
            <a:lnSpc>
              <a:spcPct val="90000"/>
            </a:lnSpc>
            <a:spcBef>
              <a:spcPct val="0"/>
            </a:spcBef>
            <a:spcAft>
              <a:spcPct val="35000"/>
            </a:spcAft>
            <a:buNone/>
          </a:pPr>
          <a:r>
            <a:rPr lang="en-US" sz="2000" kern="1200"/>
            <a:t>A PCB is made of different layers (Single layer, double layer, multiple layers) depending on the electronic component or circuit</a:t>
          </a:r>
        </a:p>
      </dsp:txBody>
      <dsp:txXfrm>
        <a:off x="1706007" y="631"/>
        <a:ext cx="4035526" cy="1477063"/>
      </dsp:txXfrm>
    </dsp:sp>
    <dsp:sp modelId="{3004D769-C574-4D13-9A19-AE15CA365FED}">
      <dsp:nvSpPr>
        <dsp:cNvPr id="0" name=""/>
        <dsp:cNvSpPr/>
      </dsp:nvSpPr>
      <dsp:spPr>
        <a:xfrm>
          <a:off x="0" y="1846959"/>
          <a:ext cx="5741533" cy="14770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7C098C-7B6A-4652-B279-890673A53128}">
      <dsp:nvSpPr>
        <dsp:cNvPr id="0" name=""/>
        <dsp:cNvSpPr/>
      </dsp:nvSpPr>
      <dsp:spPr>
        <a:xfrm>
          <a:off x="446811" y="2179299"/>
          <a:ext cx="812384" cy="8123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04C02F-E1EC-452C-93B7-AD9B57C179EB}">
      <dsp:nvSpPr>
        <dsp:cNvPr id="0" name=""/>
        <dsp:cNvSpPr/>
      </dsp:nvSpPr>
      <dsp:spPr>
        <a:xfrm>
          <a:off x="1706007" y="1846959"/>
          <a:ext cx="4035526" cy="1477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323" tIns="156323" rIns="156323" bIns="156323" numCol="1" spcCol="1270" anchor="ctr" anchorCtr="0">
          <a:noAutofit/>
        </a:bodyPr>
        <a:lstStyle/>
        <a:p>
          <a:pPr marL="0" lvl="0" indent="0" algn="l" defTabSz="889000">
            <a:lnSpc>
              <a:spcPct val="90000"/>
            </a:lnSpc>
            <a:spcBef>
              <a:spcPct val="0"/>
            </a:spcBef>
            <a:spcAft>
              <a:spcPct val="35000"/>
            </a:spcAft>
            <a:buNone/>
          </a:pPr>
          <a:r>
            <a:rPr lang="en-CA" sz="2000" kern="1200"/>
            <a:t>Most of the PCB’s are 4 layer in which two inner layers are sandwiched between top and the bottom layer</a:t>
          </a:r>
        </a:p>
      </dsp:txBody>
      <dsp:txXfrm>
        <a:off x="1706007" y="1846959"/>
        <a:ext cx="4035526" cy="1477063"/>
      </dsp:txXfrm>
    </dsp:sp>
    <dsp:sp modelId="{70428D77-FAA8-4F45-BB43-6D8CB4FA8626}">
      <dsp:nvSpPr>
        <dsp:cNvPr id="0" name=""/>
        <dsp:cNvSpPr/>
      </dsp:nvSpPr>
      <dsp:spPr>
        <a:xfrm>
          <a:off x="0" y="3693288"/>
          <a:ext cx="5741533" cy="147706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2960B3-DDB4-4BC0-9ACE-25EBC40C847C}">
      <dsp:nvSpPr>
        <dsp:cNvPr id="0" name=""/>
        <dsp:cNvSpPr/>
      </dsp:nvSpPr>
      <dsp:spPr>
        <a:xfrm>
          <a:off x="446811" y="4025627"/>
          <a:ext cx="812384" cy="8123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9294E6-C55D-4EC8-9D95-930C96DFB2C6}">
      <dsp:nvSpPr>
        <dsp:cNvPr id="0" name=""/>
        <dsp:cNvSpPr/>
      </dsp:nvSpPr>
      <dsp:spPr>
        <a:xfrm>
          <a:off x="1706007" y="3693288"/>
          <a:ext cx="4035526" cy="1477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323" tIns="156323" rIns="156323" bIns="156323" numCol="1" spcCol="1270" anchor="ctr" anchorCtr="0">
          <a:noAutofit/>
        </a:bodyPr>
        <a:lstStyle/>
        <a:p>
          <a:pPr marL="0" lvl="0" indent="0" algn="l" defTabSz="889000">
            <a:lnSpc>
              <a:spcPct val="90000"/>
            </a:lnSpc>
            <a:spcBef>
              <a:spcPct val="0"/>
            </a:spcBef>
            <a:spcAft>
              <a:spcPct val="35000"/>
            </a:spcAft>
            <a:buNone/>
          </a:pPr>
          <a:r>
            <a:rPr lang="en-CA" sz="2000" kern="1200"/>
            <a:t>Four layers are base layer, Copper layer, Solder mask, Bottom green layer</a:t>
          </a:r>
        </a:p>
      </dsp:txBody>
      <dsp:txXfrm>
        <a:off x="1706007" y="3693288"/>
        <a:ext cx="4035526" cy="1477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ADC47-79A1-4754-BB07-CE2015B6961E}">
      <dsp:nvSpPr>
        <dsp:cNvPr id="0" name=""/>
        <dsp:cNvSpPr/>
      </dsp:nvSpPr>
      <dsp:spPr>
        <a:xfrm>
          <a:off x="3462" y="305310"/>
          <a:ext cx="1874907" cy="11249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Research the components from the library</a:t>
          </a:r>
        </a:p>
      </dsp:txBody>
      <dsp:txXfrm>
        <a:off x="3462" y="305310"/>
        <a:ext cx="1874907" cy="1124944"/>
      </dsp:txXfrm>
    </dsp:sp>
    <dsp:sp modelId="{88EEE7E7-AF0A-4748-847B-04150560F59E}">
      <dsp:nvSpPr>
        <dsp:cNvPr id="0" name=""/>
        <dsp:cNvSpPr/>
      </dsp:nvSpPr>
      <dsp:spPr>
        <a:xfrm>
          <a:off x="2065860" y="305310"/>
          <a:ext cx="1874907" cy="11249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Place the components on the Grid and make connections</a:t>
          </a:r>
        </a:p>
      </dsp:txBody>
      <dsp:txXfrm>
        <a:off x="2065860" y="305310"/>
        <a:ext cx="1874907" cy="1124944"/>
      </dsp:txXfrm>
    </dsp:sp>
    <dsp:sp modelId="{4B9FD971-EFFB-4E19-9F97-E0FBB009C0A0}">
      <dsp:nvSpPr>
        <dsp:cNvPr id="0" name=""/>
        <dsp:cNvSpPr/>
      </dsp:nvSpPr>
      <dsp:spPr>
        <a:xfrm>
          <a:off x="4128258" y="305310"/>
          <a:ext cx="1874907" cy="11249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Schematic capture</a:t>
          </a:r>
        </a:p>
      </dsp:txBody>
      <dsp:txXfrm>
        <a:off x="4128258" y="305310"/>
        <a:ext cx="1874907" cy="1124944"/>
      </dsp:txXfrm>
    </dsp:sp>
    <dsp:sp modelId="{5667030F-792B-4B6A-AB37-FDE91338BB11}">
      <dsp:nvSpPr>
        <dsp:cNvPr id="0" name=""/>
        <dsp:cNvSpPr/>
      </dsp:nvSpPr>
      <dsp:spPr>
        <a:xfrm>
          <a:off x="6190656" y="305310"/>
          <a:ext cx="1874907" cy="11249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Convert the Schematic capture to PCB design</a:t>
          </a:r>
        </a:p>
      </dsp:txBody>
      <dsp:txXfrm>
        <a:off x="6190656" y="305310"/>
        <a:ext cx="1874907" cy="1124944"/>
      </dsp:txXfrm>
    </dsp:sp>
    <dsp:sp modelId="{9EA1CA37-CCAC-440C-9F35-FA3CED54D4B0}">
      <dsp:nvSpPr>
        <dsp:cNvPr id="0" name=""/>
        <dsp:cNvSpPr/>
      </dsp:nvSpPr>
      <dsp:spPr>
        <a:xfrm>
          <a:off x="8253054" y="305310"/>
          <a:ext cx="1874907" cy="11249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Resolve the troubleshoots of the missing footprint of the components</a:t>
          </a:r>
        </a:p>
      </dsp:txBody>
      <dsp:txXfrm>
        <a:off x="8253054" y="305310"/>
        <a:ext cx="1874907" cy="1124944"/>
      </dsp:txXfrm>
    </dsp:sp>
    <dsp:sp modelId="{D2A8CC0F-8A34-4FA0-BB9D-4C7990BE4D44}">
      <dsp:nvSpPr>
        <dsp:cNvPr id="0" name=""/>
        <dsp:cNvSpPr/>
      </dsp:nvSpPr>
      <dsp:spPr>
        <a:xfrm>
          <a:off x="1034661" y="1617745"/>
          <a:ext cx="1874907" cy="11249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Customize the PCB design layout</a:t>
          </a:r>
        </a:p>
      </dsp:txBody>
      <dsp:txXfrm>
        <a:off x="1034661" y="1617745"/>
        <a:ext cx="1874907" cy="1124944"/>
      </dsp:txXfrm>
    </dsp:sp>
    <dsp:sp modelId="{FCAD1328-CDE7-4A6A-879B-81EDC5755B31}">
      <dsp:nvSpPr>
        <dsp:cNvPr id="0" name=""/>
        <dsp:cNvSpPr/>
      </dsp:nvSpPr>
      <dsp:spPr>
        <a:xfrm>
          <a:off x="3097059" y="1617745"/>
          <a:ext cx="1874907" cy="11249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Auto routing </a:t>
          </a:r>
        </a:p>
      </dsp:txBody>
      <dsp:txXfrm>
        <a:off x="3097059" y="1617745"/>
        <a:ext cx="1874907" cy="1124944"/>
      </dsp:txXfrm>
    </dsp:sp>
    <dsp:sp modelId="{F3E17E12-B67E-49C0-8CF7-0D5A7832B6F0}">
      <dsp:nvSpPr>
        <dsp:cNvPr id="0" name=""/>
        <dsp:cNvSpPr/>
      </dsp:nvSpPr>
      <dsp:spPr>
        <a:xfrm>
          <a:off x="5159457" y="1617745"/>
          <a:ext cx="1874907" cy="11249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Verification and validation</a:t>
          </a:r>
        </a:p>
      </dsp:txBody>
      <dsp:txXfrm>
        <a:off x="5159457" y="1617745"/>
        <a:ext cx="1874907" cy="1124944"/>
      </dsp:txXfrm>
    </dsp:sp>
    <dsp:sp modelId="{55161E0E-BA02-4EE4-B24D-2C4AD4B10BBD}">
      <dsp:nvSpPr>
        <dsp:cNvPr id="0" name=""/>
        <dsp:cNvSpPr/>
      </dsp:nvSpPr>
      <dsp:spPr>
        <a:xfrm>
          <a:off x="7221855" y="1617745"/>
          <a:ext cx="1874907" cy="11249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Create a Gerber file</a:t>
          </a:r>
        </a:p>
      </dsp:txBody>
      <dsp:txXfrm>
        <a:off x="7221855" y="1617745"/>
        <a:ext cx="1874907" cy="11249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EC7F0-C629-4A33-A51F-9E51C3DE6DB9}">
      <dsp:nvSpPr>
        <dsp:cNvPr id="0" name=""/>
        <dsp:cNvSpPr/>
      </dsp:nvSpPr>
      <dsp:spPr>
        <a:xfrm>
          <a:off x="0" y="0"/>
          <a:ext cx="5563419" cy="144605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Once the schematic is ready, then we can convert it into the PCB </a:t>
          </a:r>
        </a:p>
      </dsp:txBody>
      <dsp:txXfrm>
        <a:off x="42353" y="42353"/>
        <a:ext cx="4003014" cy="1361348"/>
      </dsp:txXfrm>
    </dsp:sp>
    <dsp:sp modelId="{0AD2EF16-9F88-4C29-B6E4-738854A454C0}">
      <dsp:nvSpPr>
        <dsp:cNvPr id="0" name=""/>
        <dsp:cNvSpPr/>
      </dsp:nvSpPr>
      <dsp:spPr>
        <a:xfrm>
          <a:off x="490889" y="1687063"/>
          <a:ext cx="5563419" cy="1446054"/>
        </a:xfrm>
        <a:prstGeom prst="roundRect">
          <a:avLst>
            <a:gd name="adj" fmla="val 1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Try resolving issues with footprints.</a:t>
          </a:r>
        </a:p>
      </dsp:txBody>
      <dsp:txXfrm>
        <a:off x="533242" y="1729416"/>
        <a:ext cx="4047887" cy="1361348"/>
      </dsp:txXfrm>
    </dsp:sp>
    <dsp:sp modelId="{59877BFD-7E10-44BE-AE1A-BC9403B31D4A}">
      <dsp:nvSpPr>
        <dsp:cNvPr id="0" name=""/>
        <dsp:cNvSpPr/>
      </dsp:nvSpPr>
      <dsp:spPr>
        <a:xfrm>
          <a:off x="981779" y="3374127"/>
          <a:ext cx="5563419" cy="1446054"/>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To resolve this issue, we must design again with the  components having footprints already available in the user contribution library</a:t>
          </a:r>
        </a:p>
      </dsp:txBody>
      <dsp:txXfrm>
        <a:off x="1024132" y="3416480"/>
        <a:ext cx="4047887" cy="1361348"/>
      </dsp:txXfrm>
    </dsp:sp>
    <dsp:sp modelId="{FAF2E3DF-C133-484A-9442-57C149B35ECB}">
      <dsp:nvSpPr>
        <dsp:cNvPr id="0" name=""/>
        <dsp:cNvSpPr/>
      </dsp:nvSpPr>
      <dsp:spPr>
        <a:xfrm>
          <a:off x="4623483" y="1096591"/>
          <a:ext cx="939935" cy="939935"/>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834968" y="1096591"/>
        <a:ext cx="516965" cy="707301"/>
      </dsp:txXfrm>
    </dsp:sp>
    <dsp:sp modelId="{078F27DC-985B-4674-B920-52F2D9AAEC3E}">
      <dsp:nvSpPr>
        <dsp:cNvPr id="0" name=""/>
        <dsp:cNvSpPr/>
      </dsp:nvSpPr>
      <dsp:spPr>
        <a:xfrm>
          <a:off x="5114373" y="2774014"/>
          <a:ext cx="939935" cy="939935"/>
        </a:xfrm>
        <a:prstGeom prst="downArrow">
          <a:avLst>
            <a:gd name="adj1" fmla="val 55000"/>
            <a:gd name="adj2" fmla="val 45000"/>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325858" y="2774014"/>
        <a:ext cx="516965" cy="7073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1D474-1095-4C78-828F-B40B51361B3A}">
      <dsp:nvSpPr>
        <dsp:cNvPr id="0" name=""/>
        <dsp:cNvSpPr/>
      </dsp:nvSpPr>
      <dsp:spPr>
        <a:xfrm>
          <a:off x="0" y="5036"/>
          <a:ext cx="6261100" cy="110333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37B1B-343D-48F0-955C-E4283030F49D}">
      <dsp:nvSpPr>
        <dsp:cNvPr id="0" name=""/>
        <dsp:cNvSpPr/>
      </dsp:nvSpPr>
      <dsp:spPr>
        <a:xfrm>
          <a:off x="333759" y="253287"/>
          <a:ext cx="607428" cy="606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863AA4-9EFB-463B-8E70-00A4D3C68BA5}">
      <dsp:nvSpPr>
        <dsp:cNvPr id="0" name=""/>
        <dsp:cNvSpPr/>
      </dsp:nvSpPr>
      <dsp:spPr>
        <a:xfrm>
          <a:off x="1274946" y="5036"/>
          <a:ext cx="4947536" cy="117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68" tIns="124068" rIns="124068" bIns="124068" numCol="1" spcCol="1270" anchor="ctr" anchorCtr="0">
          <a:noAutofit/>
        </a:bodyPr>
        <a:lstStyle/>
        <a:p>
          <a:pPr marL="0" lvl="0" indent="0" algn="l" defTabSz="622300">
            <a:lnSpc>
              <a:spcPct val="90000"/>
            </a:lnSpc>
            <a:spcBef>
              <a:spcPct val="0"/>
            </a:spcBef>
            <a:spcAft>
              <a:spcPct val="35000"/>
            </a:spcAft>
            <a:buNone/>
          </a:pPr>
          <a:r>
            <a:rPr lang="en-US" sz="1400" kern="1200" dirty="0"/>
            <a:t>A Gerber File is a file format used for PCB manufacturing. Fabrication machines, and to layout electrical connections such as trace and pads. The file also contains information for drilling and milling the completed circuit board.</a:t>
          </a:r>
        </a:p>
      </dsp:txBody>
      <dsp:txXfrm>
        <a:off x="1274946" y="5036"/>
        <a:ext cx="4947536" cy="1172294"/>
      </dsp:txXfrm>
    </dsp:sp>
    <dsp:sp modelId="{E04D59E3-16EA-4609-8CE1-1276D5E1CAA1}">
      <dsp:nvSpPr>
        <dsp:cNvPr id="0" name=""/>
        <dsp:cNvSpPr/>
      </dsp:nvSpPr>
      <dsp:spPr>
        <a:xfrm>
          <a:off x="0" y="1424881"/>
          <a:ext cx="6261100" cy="110333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D68605-E997-4783-AC09-79210E519C6E}">
      <dsp:nvSpPr>
        <dsp:cNvPr id="0" name=""/>
        <dsp:cNvSpPr/>
      </dsp:nvSpPr>
      <dsp:spPr>
        <a:xfrm>
          <a:off x="333759" y="1718656"/>
          <a:ext cx="607428" cy="606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A3B100-D00E-4A6D-A6A1-01DFE0B00CE0}">
      <dsp:nvSpPr>
        <dsp:cNvPr id="0" name=""/>
        <dsp:cNvSpPr/>
      </dsp:nvSpPr>
      <dsp:spPr>
        <a:xfrm>
          <a:off x="1274946" y="1470405"/>
          <a:ext cx="4947536" cy="117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68" tIns="124068" rIns="124068" bIns="124068" numCol="1" spcCol="1270" anchor="ctr" anchorCtr="0">
          <a:noAutofit/>
        </a:bodyPr>
        <a:lstStyle/>
        <a:p>
          <a:pPr marL="0" lvl="0" indent="0" algn="l" defTabSz="622300">
            <a:lnSpc>
              <a:spcPct val="90000"/>
            </a:lnSpc>
            <a:spcBef>
              <a:spcPct val="0"/>
            </a:spcBef>
            <a:spcAft>
              <a:spcPct val="35000"/>
            </a:spcAft>
            <a:buNone/>
          </a:pPr>
          <a:r>
            <a:rPr lang="en-US" sz="1400" kern="1200" dirty="0"/>
            <a:t>The standard file extension is </a:t>
          </a:r>
          <a:r>
            <a:rPr lang="en-US" sz="1400" i="1" kern="1200" dirty="0"/>
            <a:t>.GBR</a:t>
          </a:r>
          <a:r>
            <a:rPr lang="en-US" sz="1400" kern="1200" dirty="0"/>
            <a:t> </a:t>
          </a:r>
          <a:r>
            <a:rPr lang="en-US" sz="1400" i="1" kern="1200" dirty="0"/>
            <a:t> </a:t>
          </a:r>
          <a:r>
            <a:rPr lang="en-US" sz="1400" kern="1200" dirty="0"/>
            <a:t>though other extensions are also used.</a:t>
          </a:r>
        </a:p>
      </dsp:txBody>
      <dsp:txXfrm>
        <a:off x="1274946" y="1470405"/>
        <a:ext cx="4947536" cy="1172294"/>
      </dsp:txXfrm>
    </dsp:sp>
    <dsp:sp modelId="{A1E7582A-ADD6-4A67-9D23-5027B0A77EF8}">
      <dsp:nvSpPr>
        <dsp:cNvPr id="0" name=""/>
        <dsp:cNvSpPr/>
      </dsp:nvSpPr>
      <dsp:spPr>
        <a:xfrm>
          <a:off x="0" y="2935774"/>
          <a:ext cx="6261100" cy="11033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C81AE-6830-44B5-B87E-23B690592E13}">
      <dsp:nvSpPr>
        <dsp:cNvPr id="0" name=""/>
        <dsp:cNvSpPr/>
      </dsp:nvSpPr>
      <dsp:spPr>
        <a:xfrm>
          <a:off x="333759" y="3184025"/>
          <a:ext cx="607428" cy="606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17C860-1D5C-4870-9C9A-CEDF32B57EEA}">
      <dsp:nvSpPr>
        <dsp:cNvPr id="0" name=""/>
        <dsp:cNvSpPr/>
      </dsp:nvSpPr>
      <dsp:spPr>
        <a:xfrm>
          <a:off x="1274946" y="2935774"/>
          <a:ext cx="4947536" cy="117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68" tIns="124068" rIns="124068" bIns="124068" numCol="1" spcCol="1270" anchor="ctr" anchorCtr="0">
          <a:noAutofit/>
        </a:bodyPr>
        <a:lstStyle/>
        <a:p>
          <a:pPr marL="0" lvl="0" indent="0" algn="l" defTabSz="622300">
            <a:lnSpc>
              <a:spcPct val="90000"/>
            </a:lnSpc>
            <a:spcBef>
              <a:spcPct val="0"/>
            </a:spcBef>
            <a:spcAft>
              <a:spcPct val="35000"/>
            </a:spcAft>
            <a:buNone/>
          </a:pPr>
          <a:r>
            <a:rPr lang="en-US" sz="1400" kern="1200" dirty="0"/>
            <a:t>Though the </a:t>
          </a:r>
          <a:r>
            <a:rPr lang="en-US" sz="1400" kern="1200" dirty="0" err="1"/>
            <a:t>EasyEDA</a:t>
          </a:r>
          <a:r>
            <a:rPr lang="en-US" sz="1400" kern="1200" dirty="0"/>
            <a:t> generates the Gerber files but one cannot view it using the same software as it is no longer </a:t>
          </a:r>
          <a:r>
            <a:rPr lang="en-US" sz="1400" kern="1200" dirty="0" err="1"/>
            <a:t>supported.We</a:t>
          </a:r>
          <a:r>
            <a:rPr lang="en-US" sz="1400" kern="1200" dirty="0"/>
            <a:t> needed some third-party software to view the Gerber data. This file helps us to see how the final PCB would look like after manufacture. </a:t>
          </a:r>
        </a:p>
      </dsp:txBody>
      <dsp:txXfrm>
        <a:off x="1274946" y="2935774"/>
        <a:ext cx="4947536" cy="1172294"/>
      </dsp:txXfrm>
    </dsp:sp>
    <dsp:sp modelId="{4DF6CBA3-5F19-41AE-9B8B-76BCEBC21909}">
      <dsp:nvSpPr>
        <dsp:cNvPr id="0" name=""/>
        <dsp:cNvSpPr/>
      </dsp:nvSpPr>
      <dsp:spPr>
        <a:xfrm>
          <a:off x="0" y="4401143"/>
          <a:ext cx="6261100" cy="110333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F76B76-7C06-4EDF-8E63-CE9DFB205794}">
      <dsp:nvSpPr>
        <dsp:cNvPr id="0" name=""/>
        <dsp:cNvSpPr/>
      </dsp:nvSpPr>
      <dsp:spPr>
        <a:xfrm>
          <a:off x="333759" y="4649393"/>
          <a:ext cx="607428" cy="6068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D30DB6-9D00-45A2-BD08-1F6867927903}">
      <dsp:nvSpPr>
        <dsp:cNvPr id="0" name=""/>
        <dsp:cNvSpPr/>
      </dsp:nvSpPr>
      <dsp:spPr>
        <a:xfrm>
          <a:off x="1274946" y="4401143"/>
          <a:ext cx="4947536" cy="117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68" tIns="124068" rIns="124068" bIns="124068" numCol="1" spcCol="1270" anchor="ctr" anchorCtr="0">
          <a:noAutofit/>
        </a:bodyPr>
        <a:lstStyle/>
        <a:p>
          <a:pPr marL="0" lvl="0" indent="0" algn="l" defTabSz="622300">
            <a:lnSpc>
              <a:spcPct val="90000"/>
            </a:lnSpc>
            <a:spcBef>
              <a:spcPct val="0"/>
            </a:spcBef>
            <a:spcAft>
              <a:spcPct val="35000"/>
            </a:spcAft>
            <a:buNone/>
          </a:pPr>
          <a:r>
            <a:rPr lang="en-US" sz="1400" kern="1200" dirty="0"/>
            <a:t>It is recommended that we use the </a:t>
          </a:r>
          <a:r>
            <a:rPr lang="en-US" sz="1400" kern="1200" dirty="0" err="1"/>
            <a:t>gerbv</a:t>
          </a:r>
          <a:r>
            <a:rPr lang="en-US" sz="1400" kern="1200" dirty="0"/>
            <a:t> tool, but we can also use the </a:t>
          </a:r>
          <a:r>
            <a:rPr lang="en-US" sz="1400" kern="1200" dirty="0" err="1"/>
            <a:t>FlatCAM</a:t>
          </a:r>
          <a:r>
            <a:rPr lang="en-US" sz="1400" kern="1200" dirty="0"/>
            <a:t> due to other alternatives </a:t>
          </a:r>
          <a:r>
            <a:rPr lang="en-US" sz="1400" kern="1200" dirty="0" err="1"/>
            <a:t>avaliable</a:t>
          </a:r>
          <a:r>
            <a:rPr lang="en-US" sz="1400" kern="1200" dirty="0"/>
            <a:t> we used a web-based tool known as Online Gerber Viewer by </a:t>
          </a:r>
          <a:r>
            <a:rPr lang="en-US" sz="1400" kern="1200" dirty="0" err="1"/>
            <a:t>PCBway</a:t>
          </a:r>
          <a:endParaRPr lang="en-US" sz="1400" kern="1200" dirty="0"/>
        </a:p>
      </dsp:txBody>
      <dsp:txXfrm>
        <a:off x="1274946" y="4401143"/>
        <a:ext cx="4947536" cy="11722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74154-CF33-421A-9F10-D24518B45399}">
      <dsp:nvSpPr>
        <dsp:cNvPr id="0" name=""/>
        <dsp:cNvSpPr/>
      </dsp:nvSpPr>
      <dsp:spPr>
        <a:xfrm>
          <a:off x="0" y="2315"/>
          <a:ext cx="6261100" cy="11734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67AD9-E80D-4BF7-AF88-2AADCFC41F0B}">
      <dsp:nvSpPr>
        <dsp:cNvPr id="0" name=""/>
        <dsp:cNvSpPr/>
      </dsp:nvSpPr>
      <dsp:spPr>
        <a:xfrm>
          <a:off x="354965" y="266339"/>
          <a:ext cx="645392" cy="645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9B0A60-0324-4294-AEB3-964704F58CE5}">
      <dsp:nvSpPr>
        <dsp:cNvPr id="0" name=""/>
        <dsp:cNvSpPr/>
      </dsp:nvSpPr>
      <dsp:spPr>
        <a:xfrm>
          <a:off x="1355324" y="2315"/>
          <a:ext cx="4905775" cy="117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89" tIns="124189" rIns="124189" bIns="124189" numCol="1" spcCol="1270" anchor="ctr" anchorCtr="0">
          <a:noAutofit/>
        </a:bodyPr>
        <a:lstStyle/>
        <a:p>
          <a:pPr marL="0" lvl="0" indent="0" algn="l" defTabSz="844550">
            <a:lnSpc>
              <a:spcPct val="90000"/>
            </a:lnSpc>
            <a:spcBef>
              <a:spcPct val="0"/>
            </a:spcBef>
            <a:spcAft>
              <a:spcPct val="35000"/>
            </a:spcAft>
            <a:buNone/>
          </a:pPr>
          <a:r>
            <a:rPr lang="en-US" sz="1900" kern="1200" dirty="0"/>
            <a:t>We had different schematics available and had to locate the correct one from 100 </a:t>
          </a:r>
          <a:r>
            <a:rPr lang="en-US" sz="1900" kern="1200"/>
            <a:t>of options</a:t>
          </a:r>
          <a:endParaRPr lang="en-US" sz="1900" kern="1200" dirty="0"/>
        </a:p>
      </dsp:txBody>
      <dsp:txXfrm>
        <a:off x="1355324" y="2315"/>
        <a:ext cx="4905775" cy="1173440"/>
      </dsp:txXfrm>
    </dsp:sp>
    <dsp:sp modelId="{DE0E9A91-32A8-470E-B366-B5573576995E}">
      <dsp:nvSpPr>
        <dsp:cNvPr id="0" name=""/>
        <dsp:cNvSpPr/>
      </dsp:nvSpPr>
      <dsp:spPr>
        <a:xfrm>
          <a:off x="0" y="1469116"/>
          <a:ext cx="6261100" cy="11734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215EC-D660-406A-857C-62985B64383F}">
      <dsp:nvSpPr>
        <dsp:cNvPr id="0" name=""/>
        <dsp:cNvSpPr/>
      </dsp:nvSpPr>
      <dsp:spPr>
        <a:xfrm>
          <a:off x="354965" y="1733140"/>
          <a:ext cx="645392" cy="645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905AA0-ECED-49E7-8C4E-799115F9869F}">
      <dsp:nvSpPr>
        <dsp:cNvPr id="0" name=""/>
        <dsp:cNvSpPr/>
      </dsp:nvSpPr>
      <dsp:spPr>
        <a:xfrm>
          <a:off x="1355324" y="1469116"/>
          <a:ext cx="4905775" cy="117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89" tIns="124189" rIns="124189" bIns="124189" numCol="1" spcCol="1270" anchor="ctr" anchorCtr="0">
          <a:noAutofit/>
        </a:bodyPr>
        <a:lstStyle/>
        <a:p>
          <a:pPr marL="0" lvl="0" indent="0" algn="l" defTabSz="844550">
            <a:lnSpc>
              <a:spcPct val="90000"/>
            </a:lnSpc>
            <a:spcBef>
              <a:spcPct val="0"/>
            </a:spcBef>
            <a:spcAft>
              <a:spcPct val="35000"/>
            </a:spcAft>
            <a:buNone/>
          </a:pPr>
          <a:r>
            <a:rPr lang="en-US" sz="1900" kern="1200"/>
            <a:t>Eventually, I resolved the issues and successfully get the desired results</a:t>
          </a:r>
        </a:p>
      </dsp:txBody>
      <dsp:txXfrm>
        <a:off x="1355324" y="1469116"/>
        <a:ext cx="4905775" cy="1173440"/>
      </dsp:txXfrm>
    </dsp:sp>
    <dsp:sp modelId="{43D99AE1-B6D2-4039-95C1-CBF720F42513}">
      <dsp:nvSpPr>
        <dsp:cNvPr id="0" name=""/>
        <dsp:cNvSpPr/>
      </dsp:nvSpPr>
      <dsp:spPr>
        <a:xfrm>
          <a:off x="0" y="2935917"/>
          <a:ext cx="6261100" cy="117344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EED1A-D8DA-4C67-8F14-E0C4B1532510}">
      <dsp:nvSpPr>
        <dsp:cNvPr id="0" name=""/>
        <dsp:cNvSpPr/>
      </dsp:nvSpPr>
      <dsp:spPr>
        <a:xfrm>
          <a:off x="354965" y="3199941"/>
          <a:ext cx="645392" cy="645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175393-77C0-4227-910F-79EA15361DAA}">
      <dsp:nvSpPr>
        <dsp:cNvPr id="0" name=""/>
        <dsp:cNvSpPr/>
      </dsp:nvSpPr>
      <dsp:spPr>
        <a:xfrm>
          <a:off x="1355324" y="2935917"/>
          <a:ext cx="4905775" cy="117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89" tIns="124189" rIns="124189" bIns="124189" numCol="1" spcCol="1270" anchor="ctr" anchorCtr="0">
          <a:noAutofit/>
        </a:bodyPr>
        <a:lstStyle/>
        <a:p>
          <a:pPr marL="0" lvl="0" indent="0" algn="l" defTabSz="844550">
            <a:lnSpc>
              <a:spcPct val="90000"/>
            </a:lnSpc>
            <a:spcBef>
              <a:spcPct val="0"/>
            </a:spcBef>
            <a:spcAft>
              <a:spcPct val="35000"/>
            </a:spcAft>
            <a:buNone/>
          </a:pPr>
          <a:r>
            <a:rPr lang="en-US" sz="1900" kern="1200" dirty="0" err="1"/>
            <a:t>EasyEDA</a:t>
          </a:r>
          <a:r>
            <a:rPr lang="en-US" sz="1900" kern="1200" dirty="0"/>
            <a:t> software is very handy tool to design a PCB from the schematic and this is the final step of the project is achieved successfully.</a:t>
          </a:r>
        </a:p>
      </dsp:txBody>
      <dsp:txXfrm>
        <a:off x="1355324" y="2935917"/>
        <a:ext cx="4905775" cy="1173440"/>
      </dsp:txXfrm>
    </dsp:sp>
    <dsp:sp modelId="{BA5AFB25-3ACB-44D4-BBC7-84EEA6889D82}">
      <dsp:nvSpPr>
        <dsp:cNvPr id="0" name=""/>
        <dsp:cNvSpPr/>
      </dsp:nvSpPr>
      <dsp:spPr>
        <a:xfrm>
          <a:off x="0" y="4402718"/>
          <a:ext cx="6261100" cy="117344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88269-C33C-4F91-B2FF-673CC44F8785}">
      <dsp:nvSpPr>
        <dsp:cNvPr id="0" name=""/>
        <dsp:cNvSpPr/>
      </dsp:nvSpPr>
      <dsp:spPr>
        <a:xfrm>
          <a:off x="354965" y="4666742"/>
          <a:ext cx="645392" cy="645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5A3D9A-A722-48F1-9080-777D2B0A494B}">
      <dsp:nvSpPr>
        <dsp:cNvPr id="0" name=""/>
        <dsp:cNvSpPr/>
      </dsp:nvSpPr>
      <dsp:spPr>
        <a:xfrm>
          <a:off x="1355324" y="4402718"/>
          <a:ext cx="4905775" cy="117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89" tIns="124189" rIns="124189" bIns="124189" numCol="1" spcCol="1270" anchor="ctr" anchorCtr="0">
          <a:noAutofit/>
        </a:bodyPr>
        <a:lstStyle/>
        <a:p>
          <a:pPr marL="0" lvl="0" indent="0" algn="l" defTabSz="844550">
            <a:lnSpc>
              <a:spcPct val="90000"/>
            </a:lnSpc>
            <a:spcBef>
              <a:spcPct val="0"/>
            </a:spcBef>
            <a:spcAft>
              <a:spcPct val="35000"/>
            </a:spcAft>
            <a:buNone/>
          </a:pPr>
          <a:r>
            <a:rPr lang="en-US" sz="1900" kern="1200" dirty="0"/>
            <a:t>Certain issues of footprint occurred while designing the PCB, but I got the required design and files for manufacturing the PCB</a:t>
          </a:r>
        </a:p>
      </dsp:txBody>
      <dsp:txXfrm>
        <a:off x="1355324" y="4402718"/>
        <a:ext cx="4905775" cy="11734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663BBFF-77C1-4BF1-A3B2-2505841100BA}" type="datetimeFigureOut">
              <a:rPr lang="en-US" smtClean="0"/>
              <a:t>12/8/2020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367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C93879-1153-42D3-8EC7-7A3CC94658D3}"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2850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B3B3F-C0CE-47CB-BCED-F49A710726FF}"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80294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B3B3F-C0CE-47CB-BCED-F49A710726FF}"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69649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B3B3F-C0CE-47CB-BCED-F49A710726FF}"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4260374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B3B3F-C0CE-47CB-BCED-F49A710726FF}"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1297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B3B3F-C0CE-47CB-BCED-F49A710726FF}"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564320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D2069-43FA-49C5-9F0E-58E1EB237AEF}"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858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5854CA-19F4-4771-B6A2-DA5C0742B220}"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7788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63BBFF-77C1-4BF1-A3B2-2505841100BA}"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3602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ED2BB1-BB31-4EB8-A961-18800A74EAA8}"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2638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ED2BB1-BB31-4EB8-A961-18800A74EAA8}"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5454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40B886-74BB-4D5E-9EA9-584482FE40E6}"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5210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A4CCD1-3502-4C30-947C-75FC88992007}"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90127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0B797A-E8AF-4231-9C64-308C5BB9ED3E}" type="datetimeFigureOut">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45790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B24146-07E2-48CA-8629-5887ED47FCDB}" type="datetimeFigureOut">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19705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407E718-B4F0-433E-A285-0013249184C0}" type="datetimeFigureOut">
              <a:rPr lang="en-US"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1050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8E44C4-3D72-4D6E-86A4-F5491DC49E6D}"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2060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B8EA14-E6AC-4B59-973C-7A06B0EDE3E3}"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4157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C93879-1153-42D3-8EC7-7A3CC94658D3}"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21990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2E1496-D8B1-4FDC-98A5-AD2561A2EE12}"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1009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AD3855-5B08-4570-810C-DE4498675D2C}"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58563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40B886-74BB-4D5E-9EA9-584482FE40E6}"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2649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FC1B1A-3400-4A09-B018-5620D6ADA4AF}"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63593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3EE65E-8B04-4250-B4A9-5C65F355F1A2}" type="datetimeFigureOut">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2837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F5881F-8E44-4F15-AB98-80B7869E49CA}" type="datetimeFigureOut">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62962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D2069-43FA-49C5-9F0E-58E1EB237AEF}"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60021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05854CA-19F4-4771-B6A2-DA5C0742B220}" type="datetimeFigureOut">
              <a:rPr lang="en-US" smtClean="0"/>
              <a:t>12/8/2020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737494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63BBFF-77C1-4BF1-A3B2-2505841100BA}"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485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ED2BB1-BB31-4EB8-A961-18800A74EAA8}"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0739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40B886-74BB-4D5E-9EA9-584482FE40E6}"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8637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A4CCD1-3502-4C30-947C-75FC88992007}"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03393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0B797A-E8AF-4231-9C64-308C5BB9ED3E}" type="datetimeFigureOut">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2531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A4CCD1-3502-4C30-947C-75FC88992007}"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46202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B24146-07E2-48CA-8629-5887ED47FCDB}" type="datetimeFigureOut">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65250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7E718-B4F0-433E-A285-0013249184C0}" type="datetimeFigureOut">
              <a:rPr lang="en-US"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04265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8E44C4-3D72-4D6E-86A4-F5491DC49E6D}"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7662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B8EA14-E6AC-4B59-973C-7A06B0EDE3E3}"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39630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B3B3F-C0CE-47CB-BCED-F49A710726FF}"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86999702"/>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B3B3F-C0CE-47CB-BCED-F49A710726FF}"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50296574"/>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3BB3B3F-C0CE-47CB-BCED-F49A710726FF}"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74487125"/>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3BB3B3F-C0CE-47CB-BCED-F49A710726FF}"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6860282"/>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3BB3B3F-C0CE-47CB-BCED-F49A710726FF}"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56445173"/>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D2069-43FA-49C5-9F0E-58E1EB237AEF}"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6741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0B797A-E8AF-4231-9C64-308C5BB9ED3E}" type="datetimeFigureOut">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69411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5854CA-19F4-4771-B6A2-DA5C0742B220}" type="datetimeFigureOut">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406416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700B-CE3B-4DBD-9F1D-FE6B513BF6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4612E2F-EABC-49DB-BF3D-BAC4F98FC4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FE49FF7-DCCE-4353-B393-71DB82C2A3D9}"/>
              </a:ext>
            </a:extLst>
          </p:cNvPr>
          <p:cNvSpPr>
            <a:spLocks noGrp="1"/>
          </p:cNvSpPr>
          <p:nvPr>
            <p:ph type="dt" sz="half" idx="10"/>
          </p:nvPr>
        </p:nvSpPr>
        <p:spPr/>
        <p:txBody>
          <a:bodyPr/>
          <a:lstStyle/>
          <a:p>
            <a:fld id="{3663BBFF-77C1-4BF1-A3B2-2505841100BA}" type="datetimeFigureOut">
              <a:rPr lang="en-US" smtClean="0"/>
              <a:t>12/8/2020</a:t>
            </a:fld>
            <a:endParaRPr lang="en-US" dirty="0"/>
          </a:p>
        </p:txBody>
      </p:sp>
      <p:sp>
        <p:nvSpPr>
          <p:cNvPr id="5" name="Footer Placeholder 4">
            <a:extLst>
              <a:ext uri="{FF2B5EF4-FFF2-40B4-BE49-F238E27FC236}">
                <a16:creationId xmlns:a16="http://schemas.microsoft.com/office/drawing/2014/main" id="{54827EDA-53C8-4FE7-84C1-D8F4126EC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925AA0-2A99-4452-8AF0-D9F60E26584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79091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F673-9389-4FBE-8FFA-B582919FD94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415B137-3346-4B9B-9B6D-092AF75824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E8D1CCE-55A4-4A1D-965F-B324180D87EA}"/>
              </a:ext>
            </a:extLst>
          </p:cNvPr>
          <p:cNvSpPr>
            <a:spLocks noGrp="1"/>
          </p:cNvSpPr>
          <p:nvPr>
            <p:ph type="dt" sz="half" idx="10"/>
          </p:nvPr>
        </p:nvSpPr>
        <p:spPr/>
        <p:txBody>
          <a:bodyPr/>
          <a:lstStyle/>
          <a:p>
            <a:fld id="{5FED2BB1-BB31-4EB8-A961-18800A74EAA8}" type="datetimeFigureOut">
              <a:rPr lang="en-US" smtClean="0"/>
              <a:t>12/8/2020</a:t>
            </a:fld>
            <a:endParaRPr lang="en-US" dirty="0"/>
          </a:p>
        </p:txBody>
      </p:sp>
      <p:sp>
        <p:nvSpPr>
          <p:cNvPr id="5" name="Footer Placeholder 4">
            <a:extLst>
              <a:ext uri="{FF2B5EF4-FFF2-40B4-BE49-F238E27FC236}">
                <a16:creationId xmlns:a16="http://schemas.microsoft.com/office/drawing/2014/main" id="{E17FF9A1-EE0B-4D82-8862-3ADC5F1AEF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637FDA-422E-42D7-B630-6B6489781FC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33696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1A603-63B9-4AA9-B602-DC4BFBF29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B780CB7-753C-4152-9986-303F15BC0A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5940C0-0491-4A4F-9611-F5E73B00392C}"/>
              </a:ext>
            </a:extLst>
          </p:cNvPr>
          <p:cNvSpPr>
            <a:spLocks noGrp="1"/>
          </p:cNvSpPr>
          <p:nvPr>
            <p:ph type="dt" sz="half" idx="10"/>
          </p:nvPr>
        </p:nvSpPr>
        <p:spPr/>
        <p:txBody>
          <a:bodyPr/>
          <a:lstStyle/>
          <a:p>
            <a:fld id="{3B40B886-74BB-4D5E-9EA9-584482FE40E6}" type="datetimeFigureOut">
              <a:rPr lang="en-US" smtClean="0"/>
              <a:t>12/8/2020</a:t>
            </a:fld>
            <a:endParaRPr lang="en-US" dirty="0"/>
          </a:p>
        </p:txBody>
      </p:sp>
      <p:sp>
        <p:nvSpPr>
          <p:cNvPr id="5" name="Footer Placeholder 4">
            <a:extLst>
              <a:ext uri="{FF2B5EF4-FFF2-40B4-BE49-F238E27FC236}">
                <a16:creationId xmlns:a16="http://schemas.microsoft.com/office/drawing/2014/main" id="{1E1BCFB0-70F0-4108-AE19-CB9FFF4270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0F055E-3F01-4A3F-8C82-7C7259EF45A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64489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CF253-126E-4FCD-99C6-5B9C3C227E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002D665-F9A1-4793-A6FA-EF8E704D00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2373A8D-CE93-4DE2-A904-872537067C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3D0E5CD-8BA5-4D09-B1BF-7CFCB5F1403A}"/>
              </a:ext>
            </a:extLst>
          </p:cNvPr>
          <p:cNvSpPr>
            <a:spLocks noGrp="1"/>
          </p:cNvSpPr>
          <p:nvPr>
            <p:ph type="dt" sz="half" idx="10"/>
          </p:nvPr>
        </p:nvSpPr>
        <p:spPr/>
        <p:txBody>
          <a:bodyPr/>
          <a:lstStyle/>
          <a:p>
            <a:fld id="{8CA4CCD1-3502-4C30-947C-75FC88992007}" type="datetimeFigureOut">
              <a:rPr lang="en-US" smtClean="0"/>
              <a:t>12/8/2020</a:t>
            </a:fld>
            <a:endParaRPr lang="en-US" dirty="0"/>
          </a:p>
        </p:txBody>
      </p:sp>
      <p:sp>
        <p:nvSpPr>
          <p:cNvPr id="6" name="Footer Placeholder 5">
            <a:extLst>
              <a:ext uri="{FF2B5EF4-FFF2-40B4-BE49-F238E27FC236}">
                <a16:creationId xmlns:a16="http://schemas.microsoft.com/office/drawing/2014/main" id="{AFEEF4FB-8B74-44AD-8355-B7594AC732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01AF3A-53DE-4C3F-B642-FE4520588FC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65998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698D-2DDC-4B7C-8600-E7AD7AFA0B7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02D0A7B-C56F-48F6-A758-D8FB3DB20F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09D96-EC31-49BB-8552-3BB56C5643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03EB208-56C0-4CC7-9208-EF6B1329AE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248BBC-4ABE-4B41-B5D8-4242FB3B47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62524E3-31DB-4980-9F21-D7515E196D23}"/>
              </a:ext>
            </a:extLst>
          </p:cNvPr>
          <p:cNvSpPr>
            <a:spLocks noGrp="1"/>
          </p:cNvSpPr>
          <p:nvPr>
            <p:ph type="dt" sz="half" idx="10"/>
          </p:nvPr>
        </p:nvSpPr>
        <p:spPr/>
        <p:txBody>
          <a:bodyPr/>
          <a:lstStyle/>
          <a:p>
            <a:fld id="{950B797A-E8AF-4231-9C64-308C5BB9ED3E}" type="datetimeFigureOut">
              <a:rPr lang="en-US" smtClean="0"/>
              <a:t>12/8/2020</a:t>
            </a:fld>
            <a:endParaRPr lang="en-US" dirty="0"/>
          </a:p>
        </p:txBody>
      </p:sp>
      <p:sp>
        <p:nvSpPr>
          <p:cNvPr id="8" name="Footer Placeholder 7">
            <a:extLst>
              <a:ext uri="{FF2B5EF4-FFF2-40B4-BE49-F238E27FC236}">
                <a16:creationId xmlns:a16="http://schemas.microsoft.com/office/drawing/2014/main" id="{39CE226A-94C2-4943-B8D6-E3821E3AF8C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A53F6D2-3E47-4F71-BE4C-1E5E03790CD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25445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DEF4-149D-4E77-9261-726503C17DE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78127E6-309C-426D-89CE-C57F67C7D056}"/>
              </a:ext>
            </a:extLst>
          </p:cNvPr>
          <p:cNvSpPr>
            <a:spLocks noGrp="1"/>
          </p:cNvSpPr>
          <p:nvPr>
            <p:ph type="dt" sz="half" idx="10"/>
          </p:nvPr>
        </p:nvSpPr>
        <p:spPr/>
        <p:txBody>
          <a:bodyPr/>
          <a:lstStyle/>
          <a:p>
            <a:fld id="{1EB24146-07E2-48CA-8629-5887ED47FCDB}" type="datetimeFigureOut">
              <a:rPr lang="en-US" smtClean="0"/>
              <a:t>12/8/2020</a:t>
            </a:fld>
            <a:endParaRPr lang="en-US" dirty="0"/>
          </a:p>
        </p:txBody>
      </p:sp>
      <p:sp>
        <p:nvSpPr>
          <p:cNvPr id="4" name="Footer Placeholder 3">
            <a:extLst>
              <a:ext uri="{FF2B5EF4-FFF2-40B4-BE49-F238E27FC236}">
                <a16:creationId xmlns:a16="http://schemas.microsoft.com/office/drawing/2014/main" id="{4573199D-814D-42C2-BA56-3C4EB518055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8878ABE-71C1-46E7-B01D-05E5CDB8919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41511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417BCA-209B-406B-8D45-8041F5B8E41E}"/>
              </a:ext>
            </a:extLst>
          </p:cNvPr>
          <p:cNvSpPr>
            <a:spLocks noGrp="1"/>
          </p:cNvSpPr>
          <p:nvPr>
            <p:ph type="dt" sz="half" idx="10"/>
          </p:nvPr>
        </p:nvSpPr>
        <p:spPr/>
        <p:txBody>
          <a:bodyPr/>
          <a:lstStyle/>
          <a:p>
            <a:fld id="{D407E718-B4F0-433E-A285-0013249184C0}" type="datetimeFigureOut">
              <a:rPr lang="en-US" smtClean="0"/>
              <a:t>12/8/2020</a:t>
            </a:fld>
            <a:endParaRPr lang="en-US" dirty="0"/>
          </a:p>
        </p:txBody>
      </p:sp>
      <p:sp>
        <p:nvSpPr>
          <p:cNvPr id="3" name="Footer Placeholder 2">
            <a:extLst>
              <a:ext uri="{FF2B5EF4-FFF2-40B4-BE49-F238E27FC236}">
                <a16:creationId xmlns:a16="http://schemas.microsoft.com/office/drawing/2014/main" id="{F3843BF5-338B-4570-8554-DC5EEEB20E8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B83C5F-302C-4E91-B9A8-EE23895F815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5533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E044-0425-490F-9D78-AF9FA5E7EB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BB66A53-AD7F-4F91-AF57-1ABB4B7A81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5B651DE-6E14-453F-8A6E-2BCA31177F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35B22-E3DF-4294-91CD-47D3503FA763}"/>
              </a:ext>
            </a:extLst>
          </p:cNvPr>
          <p:cNvSpPr>
            <a:spLocks noGrp="1"/>
          </p:cNvSpPr>
          <p:nvPr>
            <p:ph type="dt" sz="half" idx="10"/>
          </p:nvPr>
        </p:nvSpPr>
        <p:spPr/>
        <p:txBody>
          <a:bodyPr/>
          <a:lstStyle/>
          <a:p>
            <a:fld id="{2B8E44C4-3D72-4D6E-86A4-F5491DC49E6D}" type="datetimeFigureOut">
              <a:rPr lang="en-US" smtClean="0"/>
              <a:t>12/8/2020</a:t>
            </a:fld>
            <a:endParaRPr lang="en-US" dirty="0"/>
          </a:p>
        </p:txBody>
      </p:sp>
      <p:sp>
        <p:nvSpPr>
          <p:cNvPr id="6" name="Footer Placeholder 5">
            <a:extLst>
              <a:ext uri="{FF2B5EF4-FFF2-40B4-BE49-F238E27FC236}">
                <a16:creationId xmlns:a16="http://schemas.microsoft.com/office/drawing/2014/main" id="{7443B2BF-4E4E-485E-9E3A-EF8EAB7DC61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1F6BF4-801B-4F2C-B1BB-302EC8C5861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58839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69624-483E-4AAC-8E36-79389AF2C3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DAE0F4A-7AC7-429C-A260-B67E2D789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E7D65EB-2490-476B-8EAE-6A5FAF0B3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7944AF-C534-4485-8E65-1CA2E7ADB06A}"/>
              </a:ext>
            </a:extLst>
          </p:cNvPr>
          <p:cNvSpPr>
            <a:spLocks noGrp="1"/>
          </p:cNvSpPr>
          <p:nvPr>
            <p:ph type="dt" sz="half" idx="10"/>
          </p:nvPr>
        </p:nvSpPr>
        <p:spPr/>
        <p:txBody>
          <a:bodyPr/>
          <a:lstStyle/>
          <a:p>
            <a:fld id="{06B8EA14-E6AC-4B59-973C-7A06B0EDE3E3}" type="datetimeFigureOut">
              <a:rPr lang="en-US" smtClean="0"/>
              <a:t>12/8/2020</a:t>
            </a:fld>
            <a:endParaRPr lang="en-US" dirty="0"/>
          </a:p>
        </p:txBody>
      </p:sp>
      <p:sp>
        <p:nvSpPr>
          <p:cNvPr id="6" name="Footer Placeholder 5">
            <a:extLst>
              <a:ext uri="{FF2B5EF4-FFF2-40B4-BE49-F238E27FC236}">
                <a16:creationId xmlns:a16="http://schemas.microsoft.com/office/drawing/2014/main" id="{EC5E506F-672B-4600-B702-A430D259E9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028BA5-F6BC-4F2F-A8F2-A2F7F4B4ACB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4863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B24146-07E2-48CA-8629-5887ED47FCDB}" type="datetimeFigureOut">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10275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77D-2580-4872-B82C-7F4BB24363C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C27061C-36A2-4EFF-922F-E4BE1D663F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B43D61-C684-4378-B602-9CF8C3556903}"/>
              </a:ext>
            </a:extLst>
          </p:cNvPr>
          <p:cNvSpPr>
            <a:spLocks noGrp="1"/>
          </p:cNvSpPr>
          <p:nvPr>
            <p:ph type="dt" sz="half" idx="10"/>
          </p:nvPr>
        </p:nvSpPr>
        <p:spPr/>
        <p:txBody>
          <a:bodyPr/>
          <a:lstStyle/>
          <a:p>
            <a:fld id="{497D2069-43FA-49C5-9F0E-58E1EB237AEF}" type="datetimeFigureOut">
              <a:rPr lang="en-US" smtClean="0"/>
              <a:t>12/8/2020</a:t>
            </a:fld>
            <a:endParaRPr lang="en-US" dirty="0"/>
          </a:p>
        </p:txBody>
      </p:sp>
      <p:sp>
        <p:nvSpPr>
          <p:cNvPr id="5" name="Footer Placeholder 4">
            <a:extLst>
              <a:ext uri="{FF2B5EF4-FFF2-40B4-BE49-F238E27FC236}">
                <a16:creationId xmlns:a16="http://schemas.microsoft.com/office/drawing/2014/main" id="{39C75E47-CB3C-43E5-98D7-2D7152BD66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337FDA-B216-4AC3-B2DD-FFD8F39C967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86034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023E4-4DA2-444B-BBDA-3109258010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015159F-6BC7-4FE8-932E-7D7CCA4B4C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1DDE9EC-DFDD-406A-AC94-47EB6E40BAD5}"/>
              </a:ext>
            </a:extLst>
          </p:cNvPr>
          <p:cNvSpPr>
            <a:spLocks noGrp="1"/>
          </p:cNvSpPr>
          <p:nvPr>
            <p:ph type="dt" sz="half" idx="10"/>
          </p:nvPr>
        </p:nvSpPr>
        <p:spPr/>
        <p:txBody>
          <a:bodyPr/>
          <a:lstStyle/>
          <a:p>
            <a:fld id="{C05854CA-19F4-4771-B6A2-DA5C0742B220}" type="datetimeFigureOut">
              <a:rPr lang="en-US" smtClean="0"/>
              <a:t>12/8/2020</a:t>
            </a:fld>
            <a:endParaRPr lang="en-US" dirty="0"/>
          </a:p>
        </p:txBody>
      </p:sp>
      <p:sp>
        <p:nvSpPr>
          <p:cNvPr id="5" name="Footer Placeholder 4">
            <a:extLst>
              <a:ext uri="{FF2B5EF4-FFF2-40B4-BE49-F238E27FC236}">
                <a16:creationId xmlns:a16="http://schemas.microsoft.com/office/drawing/2014/main" id="{2986C481-77F9-43B8-A4E0-B8FE9DA5CD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EF7D22-E327-492F-9D23-2157BD088DB8}"/>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4350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7E718-B4F0-433E-A285-0013249184C0}" type="datetimeFigureOut">
              <a:rPr lang="en-US"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9523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8E44C4-3D72-4D6E-86A4-F5491DC49E6D}"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898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B8EA14-E6AC-4B59-973C-7A06B0EDE3E3}" type="datetimeFigureOut">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5373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7.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BB3B3F-C0CE-47CB-BCED-F49A710726FF}" type="datetimeFigureOut">
              <a:rPr lang="en-US" smtClean="0"/>
              <a:t>12/8/2020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6951353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3BB3B3F-C0CE-47CB-BCED-F49A710726FF}" type="datetimeFigureOut">
              <a:rPr lang="en-US" smtClean="0"/>
              <a:t>12/8/2020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71012478"/>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3BB3B3F-C0CE-47CB-BCED-F49A710726FF}" type="datetimeFigureOut">
              <a:rPr lang="en-US" smtClean="0"/>
              <a:t>12/8/2020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0661358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379AE3-1DC0-44DB-828C-76530D83C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02DCF0D-40C6-486C-BA25-452C23DEE1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5DC1CB0-7F17-45C9-B724-114153FEB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BB3B3F-C0CE-47CB-BCED-F49A710726FF}" type="datetimeFigureOut">
              <a:rPr lang="en-US" smtClean="0"/>
              <a:t>12/8/2020</a:t>
            </a:fld>
            <a:endParaRPr lang="en-US" dirty="0"/>
          </a:p>
        </p:txBody>
      </p:sp>
      <p:sp>
        <p:nvSpPr>
          <p:cNvPr id="5" name="Footer Placeholder 4">
            <a:extLst>
              <a:ext uri="{FF2B5EF4-FFF2-40B4-BE49-F238E27FC236}">
                <a16:creationId xmlns:a16="http://schemas.microsoft.com/office/drawing/2014/main" id="{5DF8B622-FF65-4A42-9DCC-7EDEF3F5FD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7D84F6D-630D-4784-85B6-14236E3FCF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3027664"/>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5">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84C6CF0C-5134-4BD9-8E4C-7F9B056C72A8}"/>
              </a:ext>
            </a:extLst>
          </p:cNvPr>
          <p:cNvSpPr>
            <a:spLocks noGrp="1"/>
          </p:cNvSpPr>
          <p:nvPr>
            <p:ph type="ctrTitle"/>
          </p:nvPr>
        </p:nvSpPr>
        <p:spPr>
          <a:xfrm>
            <a:off x="2692398" y="1871131"/>
            <a:ext cx="6815669" cy="1515533"/>
          </a:xfrm>
        </p:spPr>
        <p:txBody>
          <a:bodyPr>
            <a:normAutofit/>
          </a:bodyPr>
          <a:lstStyle/>
          <a:p>
            <a:pPr>
              <a:lnSpc>
                <a:spcPct val="90000"/>
              </a:lnSpc>
            </a:pPr>
            <a:r>
              <a:rPr lang="en-US" sz="5000">
                <a:solidFill>
                  <a:schemeClr val="bg1"/>
                </a:solidFill>
              </a:rPr>
              <a:t>PCB DESIGNING USING EASYEDA</a:t>
            </a:r>
            <a:endParaRPr lang="en-CA" sz="5000">
              <a:solidFill>
                <a:schemeClr val="bg1"/>
              </a:solidFill>
            </a:endParaRPr>
          </a:p>
        </p:txBody>
      </p:sp>
      <p:sp>
        <p:nvSpPr>
          <p:cNvPr id="3" name="Subtitle 2">
            <a:extLst>
              <a:ext uri="{FF2B5EF4-FFF2-40B4-BE49-F238E27FC236}">
                <a16:creationId xmlns:a16="http://schemas.microsoft.com/office/drawing/2014/main" id="{622D8AB5-9477-4314-A141-F5CBC54B8750}"/>
              </a:ext>
            </a:extLst>
          </p:cNvPr>
          <p:cNvSpPr>
            <a:spLocks noGrp="1"/>
          </p:cNvSpPr>
          <p:nvPr>
            <p:ph type="subTitle" idx="1"/>
          </p:nvPr>
        </p:nvSpPr>
        <p:spPr>
          <a:xfrm>
            <a:off x="2692398" y="3657597"/>
            <a:ext cx="6815669" cy="1320802"/>
          </a:xfrm>
        </p:spPr>
        <p:txBody>
          <a:bodyPr>
            <a:normAutofit/>
          </a:bodyPr>
          <a:lstStyle/>
          <a:p>
            <a:pPr>
              <a:lnSpc>
                <a:spcPct val="90000"/>
              </a:lnSpc>
            </a:pPr>
            <a:r>
              <a:rPr lang="en-US" dirty="0">
                <a:solidFill>
                  <a:schemeClr val="bg1"/>
                </a:solidFill>
              </a:rPr>
              <a:t>SUBMITTED TO :</a:t>
            </a:r>
          </a:p>
          <a:p>
            <a:pPr>
              <a:lnSpc>
                <a:spcPct val="90000"/>
              </a:lnSpc>
            </a:pPr>
            <a:r>
              <a:rPr lang="en-US" dirty="0">
                <a:solidFill>
                  <a:schemeClr val="bg1"/>
                </a:solidFill>
              </a:rPr>
              <a:t>PROF. MIKE ALESHAMS</a:t>
            </a:r>
          </a:p>
          <a:p>
            <a:pPr>
              <a:lnSpc>
                <a:spcPct val="90000"/>
              </a:lnSpc>
            </a:pPr>
            <a:r>
              <a:rPr lang="en-US" dirty="0">
                <a:solidFill>
                  <a:schemeClr val="bg1"/>
                </a:solidFill>
              </a:rPr>
              <a:t>SUBMITTED BY: SUKHMEET SIDHU (CO751457)</a:t>
            </a:r>
            <a:endParaRPr lang="en-CA" dirty="0">
              <a:solidFill>
                <a:schemeClr val="bg1"/>
              </a:solidFill>
            </a:endParaRPr>
          </a:p>
        </p:txBody>
      </p:sp>
      <p:cxnSp>
        <p:nvCxnSpPr>
          <p:cNvPr id="20" name="Straight Connector 19">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462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7FC5-B4B0-46B2-BF76-CD3790033275}"/>
              </a:ext>
            </a:extLst>
          </p:cNvPr>
          <p:cNvSpPr>
            <a:spLocks noGrp="1"/>
          </p:cNvSpPr>
          <p:nvPr>
            <p:ph type="title"/>
          </p:nvPr>
        </p:nvSpPr>
        <p:spPr>
          <a:xfrm>
            <a:off x="1030288" y="609600"/>
            <a:ext cx="10131425" cy="1110343"/>
          </a:xfrm>
        </p:spPr>
        <p:txBody>
          <a:bodyPr>
            <a:normAutofit/>
          </a:bodyPr>
          <a:lstStyle/>
          <a:p>
            <a:pPr algn="ctr"/>
            <a:r>
              <a:rPr lang="en-US" dirty="0">
                <a:solidFill>
                  <a:schemeClr val="bg1"/>
                </a:solidFill>
              </a:rPr>
              <a:t>Depth of pc board</a:t>
            </a:r>
            <a:endParaRPr lang="en-CA" dirty="0">
              <a:solidFill>
                <a:schemeClr val="bg1"/>
              </a:solidFill>
            </a:endParaRPr>
          </a:p>
        </p:txBody>
      </p:sp>
      <p:sp>
        <p:nvSpPr>
          <p:cNvPr id="3" name="Content Placeholder 2">
            <a:extLst>
              <a:ext uri="{FF2B5EF4-FFF2-40B4-BE49-F238E27FC236}">
                <a16:creationId xmlns:a16="http://schemas.microsoft.com/office/drawing/2014/main" id="{CF8AC1F4-F552-489F-97AF-895BE66B4E0B}"/>
              </a:ext>
            </a:extLst>
          </p:cNvPr>
          <p:cNvSpPr>
            <a:spLocks noGrp="1"/>
          </p:cNvSpPr>
          <p:nvPr>
            <p:ph idx="1"/>
          </p:nvPr>
        </p:nvSpPr>
        <p:spPr>
          <a:xfrm>
            <a:off x="685801" y="2592572"/>
            <a:ext cx="10820400" cy="3198627"/>
          </a:xfrm>
        </p:spPr>
        <p:txBody>
          <a:bodyPr>
            <a:normAutofit fontScale="70000" lnSpcReduction="20000"/>
          </a:bodyPr>
          <a:lstStyle/>
          <a:p>
            <a:pPr>
              <a:lnSpc>
                <a:spcPct val="90000"/>
              </a:lnSpc>
            </a:pPr>
            <a:r>
              <a:rPr lang="en-US" b="0" i="0">
                <a:effectLst/>
              </a:rPr>
              <a:t>The base material, or substrate, is usually fiberglass. </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This material provides rigidity and has good heat resistance properties. Thicknesses vary from board to board usually from 0.4 to 2mm , but 1.6mm is common with designers.</a:t>
            </a:r>
          </a:p>
          <a:p>
            <a:pPr>
              <a:lnSpc>
                <a:spcPct val="90000"/>
              </a:lnSpc>
            </a:pPr>
            <a:r>
              <a:rPr lang="en-US" b="0" i="0">
                <a:effectLst/>
              </a:rPr>
              <a:t>The next layer is a thin copper foil, which is laminated to the board with heat and adhesive. </a:t>
            </a:r>
            <a:r>
              <a:rPr lang="en-US">
                <a:ln>
                  <a:solidFill>
                    <a:prstClr val="black">
                      <a:lumMod val="75000"/>
                      <a:lumOff val="25000"/>
                      <a:alpha val="10000"/>
                    </a:prstClr>
                  </a:solidFill>
                </a:ln>
                <a:ea typeface="+mn-lt"/>
                <a:cs typeface="+mn-lt"/>
              </a:rPr>
              <a:t>This is the layer that conducts electricity and the circuit's components are soldered to</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a:t>
            </a:r>
            <a:r>
              <a:rPr lang="en-US" b="0" i="0">
                <a:effectLst/>
              </a:rPr>
              <a:t> On common, double sided PCBs, copper is applied to both sides of the substrate.</a:t>
            </a:r>
          </a:p>
          <a:p>
            <a:pPr>
              <a:lnSpc>
                <a:spcPct val="90000"/>
              </a:lnSpc>
            </a:pPr>
            <a:r>
              <a:rPr lang="en-US" b="0" i="0">
                <a:effectLst/>
              </a:rPr>
              <a:t>The copper thickness can vary and is specified by weight, in ounces per square foot</a:t>
            </a:r>
          </a:p>
          <a:p>
            <a:pPr>
              <a:lnSpc>
                <a:spcPct val="90000"/>
              </a:lnSpc>
            </a:pPr>
            <a:r>
              <a:rPr lang="en-US">
                <a:ln>
                  <a:solidFill>
                    <a:prstClr val="black">
                      <a:lumMod val="75000"/>
                      <a:lumOff val="25000"/>
                      <a:alpha val="10000"/>
                    </a:prstClr>
                  </a:solidFill>
                </a:ln>
                <a:ea typeface="+mn-lt"/>
                <a:cs typeface="+mn-lt"/>
              </a:rPr>
              <a:t>The solder mask is a layer of colored resin strategically laid over the copper layer to insulate the parts of the circuit that do not get soldered to. </a:t>
            </a:r>
            <a:r>
              <a:rPr lang="en-US" b="0" i="0">
                <a:effectLst/>
              </a:rPr>
              <a:t>It is overlaid onto the copper layer to insulate the copper traces from accidental contact with other metal, solder, or conductive bits. This layer helps the user to solder to the correct places and prevent solder jumpers.</a:t>
            </a:r>
            <a:endParaRPr lang="en-CA"/>
          </a:p>
        </p:txBody>
      </p:sp>
    </p:spTree>
    <p:extLst>
      <p:ext uri="{BB962C8B-B14F-4D97-AF65-F5344CB8AC3E}">
        <p14:creationId xmlns:p14="http://schemas.microsoft.com/office/powerpoint/2010/main" val="75359297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D5210A2C-36FA-45CD-9B43-FD78234085CF}"/>
              </a:ext>
            </a:extLst>
          </p:cNvPr>
          <p:cNvSpPr>
            <a:spLocks noGrp="1"/>
          </p:cNvSpPr>
          <p:nvPr>
            <p:ph type="title"/>
          </p:nvPr>
        </p:nvSpPr>
        <p:spPr>
          <a:xfrm>
            <a:off x="838200" y="1391619"/>
            <a:ext cx="4905401" cy="4042196"/>
          </a:xfrm>
        </p:spPr>
        <p:txBody>
          <a:bodyPr>
            <a:normAutofit/>
          </a:bodyPr>
          <a:lstStyle/>
          <a:p>
            <a:pPr algn="ctr"/>
            <a:r>
              <a:rPr lang="en-US">
                <a:solidFill>
                  <a:schemeClr val="bg1"/>
                </a:solidFill>
              </a:rPr>
              <a:t>CONT..</a:t>
            </a:r>
            <a:endParaRPr lang="en-CA">
              <a:solidFill>
                <a:schemeClr val="bg1"/>
              </a:solidFill>
            </a:endParaRPr>
          </a:p>
        </p:txBody>
      </p:sp>
      <p:sp>
        <p:nvSpPr>
          <p:cNvPr id="3" name="Content Placeholder 2">
            <a:extLst>
              <a:ext uri="{FF2B5EF4-FFF2-40B4-BE49-F238E27FC236}">
                <a16:creationId xmlns:a16="http://schemas.microsoft.com/office/drawing/2014/main" id="{323B9295-2E89-436B-BA43-E810938469A7}"/>
              </a:ext>
            </a:extLst>
          </p:cNvPr>
          <p:cNvSpPr>
            <a:spLocks noGrp="1"/>
          </p:cNvSpPr>
          <p:nvPr>
            <p:ph idx="1"/>
          </p:nvPr>
        </p:nvSpPr>
        <p:spPr>
          <a:xfrm>
            <a:off x="6477270" y="1130846"/>
            <a:ext cx="4974771" cy="4351338"/>
          </a:xfrm>
        </p:spPr>
        <p:txBody>
          <a:bodyPr>
            <a:normAutofit/>
          </a:bodyPr>
          <a:lstStyle/>
          <a:p>
            <a:r>
              <a:rPr lang="en-US" sz="1800" b="0" i="0">
                <a:solidFill>
                  <a:schemeClr val="bg1"/>
                </a:solidFill>
                <a:effectLst/>
              </a:rPr>
              <a:t>The white silkscreen layer is applied on top of the solder mask layer. The silkscreen adds letters, numbers, and symbols to the PCB that allow for easier assembly and indicators for humans to better understand the board. </a:t>
            </a:r>
          </a:p>
          <a:p>
            <a:r>
              <a:rPr lang="en-US" sz="1800">
                <a:solidFill>
                  <a:schemeClr val="bg1"/>
                </a:solidFill>
              </a:rPr>
              <a:t>Components are connected on the PCB : Through hole and surface mount</a:t>
            </a:r>
          </a:p>
          <a:p>
            <a:r>
              <a:rPr lang="en-US" sz="1800">
                <a:solidFill>
                  <a:schemeClr val="bg1"/>
                </a:solidFill>
              </a:rPr>
              <a:t>Through hole: </a:t>
            </a:r>
            <a:r>
              <a:rPr lang="en-US" sz="1800" b="0" i="0">
                <a:solidFill>
                  <a:schemeClr val="bg1"/>
                </a:solidFill>
                <a:effectLst/>
              </a:rPr>
              <a:t>Through-hole mounting is the process by which component leads are placed into drilled holes on a bare PCB. </a:t>
            </a:r>
          </a:p>
          <a:p>
            <a:r>
              <a:rPr lang="en-US" sz="1800" b="0" i="0">
                <a:solidFill>
                  <a:schemeClr val="bg1"/>
                </a:solidFill>
                <a:effectLst/>
              </a:rPr>
              <a:t>SMT the process by which components are mounted directly onto the surface of the PCB. Known originally as “planar mounting,” </a:t>
            </a:r>
            <a:endParaRPr lang="en-CA" sz="1800">
              <a:solidFill>
                <a:schemeClr val="bg1"/>
              </a:solidFill>
            </a:endParaRPr>
          </a:p>
        </p:txBody>
      </p:sp>
    </p:spTree>
    <p:extLst>
      <p:ext uri="{BB962C8B-B14F-4D97-AF65-F5344CB8AC3E}">
        <p14:creationId xmlns:p14="http://schemas.microsoft.com/office/powerpoint/2010/main" val="938633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2D8D7-41C0-4B58-A58A-D0288A1787D0}"/>
              </a:ext>
            </a:extLst>
          </p:cNvPr>
          <p:cNvSpPr>
            <a:spLocks noGrp="1"/>
          </p:cNvSpPr>
          <p:nvPr>
            <p:ph type="title"/>
          </p:nvPr>
        </p:nvSpPr>
        <p:spPr>
          <a:xfrm>
            <a:off x="1028700" y="653142"/>
            <a:ext cx="10131425" cy="1219200"/>
          </a:xfrm>
        </p:spPr>
        <p:txBody>
          <a:bodyPr>
            <a:normAutofit/>
          </a:bodyPr>
          <a:lstStyle/>
          <a:p>
            <a:pPr algn="ctr"/>
            <a:r>
              <a:rPr lang="en-US" sz="4400" dirty="0">
                <a:solidFill>
                  <a:srgbClr val="FF0000"/>
                </a:solidFill>
              </a:rPr>
              <a:t>FLOW CHART TO DESIGN A PCB</a:t>
            </a:r>
            <a:endParaRPr lang="en-CA" sz="4400" dirty="0">
              <a:solidFill>
                <a:srgbClr val="FF0000"/>
              </a:solidFill>
            </a:endParaRPr>
          </a:p>
        </p:txBody>
      </p:sp>
      <p:graphicFrame>
        <p:nvGraphicFramePr>
          <p:cNvPr id="5" name="Content Placeholder 2">
            <a:extLst>
              <a:ext uri="{FF2B5EF4-FFF2-40B4-BE49-F238E27FC236}">
                <a16:creationId xmlns:a16="http://schemas.microsoft.com/office/drawing/2014/main" id="{7F5ED28F-8D96-4318-BC46-E5BD3C16D247}"/>
              </a:ext>
            </a:extLst>
          </p:cNvPr>
          <p:cNvGraphicFramePr>
            <a:graphicFrameLocks noGrp="1"/>
          </p:cNvGraphicFramePr>
          <p:nvPr>
            <p:ph idx="1"/>
            <p:extLst>
              <p:ext uri="{D42A27DB-BD31-4B8C-83A1-F6EECF244321}">
                <p14:modId xmlns:p14="http://schemas.microsoft.com/office/powerpoint/2010/main" val="3643327473"/>
              </p:ext>
            </p:extLst>
          </p:nvPr>
        </p:nvGraphicFramePr>
        <p:xfrm>
          <a:off x="1028700" y="2743200"/>
          <a:ext cx="10131425"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791752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iagram&#10;&#10;Description automatically generated">
            <a:extLst>
              <a:ext uri="{FF2B5EF4-FFF2-40B4-BE49-F238E27FC236}">
                <a16:creationId xmlns:a16="http://schemas.microsoft.com/office/drawing/2014/main" id="{514EDBFA-ED11-4295-90DB-701DDE049C75}"/>
              </a:ext>
            </a:extLst>
          </p:cNvPr>
          <p:cNvPicPr>
            <a:picLocks noGrp="1" noChangeAspect="1"/>
          </p:cNvPicPr>
          <p:nvPr>
            <p:ph idx="1"/>
          </p:nvPr>
        </p:nvPicPr>
        <p:blipFill>
          <a:blip r:embed="rId2"/>
          <a:stretch>
            <a:fillRect/>
          </a:stretch>
        </p:blipFill>
        <p:spPr>
          <a:xfrm>
            <a:off x="3295524" y="556755"/>
            <a:ext cx="5286413" cy="5561615"/>
          </a:xfrm>
        </p:spPr>
      </p:pic>
    </p:spTree>
    <p:extLst>
      <p:ext uri="{BB962C8B-B14F-4D97-AF65-F5344CB8AC3E}">
        <p14:creationId xmlns:p14="http://schemas.microsoft.com/office/powerpoint/2010/main" val="3336028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1E93-AE00-4125-9515-667F340A2F01}"/>
              </a:ext>
            </a:extLst>
          </p:cNvPr>
          <p:cNvSpPr>
            <a:spLocks noGrp="1"/>
          </p:cNvSpPr>
          <p:nvPr>
            <p:ph type="title"/>
          </p:nvPr>
        </p:nvSpPr>
        <p:spPr>
          <a:xfrm>
            <a:off x="685801" y="643466"/>
            <a:ext cx="2590799" cy="4995333"/>
          </a:xfrm>
        </p:spPr>
        <p:txBody>
          <a:bodyPr>
            <a:normAutofit/>
          </a:bodyPr>
          <a:lstStyle/>
          <a:p>
            <a:r>
              <a:rPr lang="en-US" dirty="0">
                <a:solidFill>
                  <a:srgbClr val="FF0000"/>
                </a:solidFill>
              </a:rPr>
              <a:t>STEPS TO DESIGN PCB</a:t>
            </a:r>
            <a:endParaRPr lang="en-CA" dirty="0">
              <a:solidFill>
                <a:srgbClr val="FF0000"/>
              </a:solidFill>
            </a:endParaRPr>
          </a:p>
        </p:txBody>
      </p:sp>
      <p:graphicFrame>
        <p:nvGraphicFramePr>
          <p:cNvPr id="5" name="Content Placeholder 2">
            <a:extLst>
              <a:ext uri="{FF2B5EF4-FFF2-40B4-BE49-F238E27FC236}">
                <a16:creationId xmlns:a16="http://schemas.microsoft.com/office/drawing/2014/main" id="{4F2D03C8-18E3-4DF8-B153-824EB1DACBC6}"/>
              </a:ext>
            </a:extLst>
          </p:cNvPr>
          <p:cNvGraphicFramePr>
            <a:graphicFrameLocks noGrp="1"/>
          </p:cNvGraphicFramePr>
          <p:nvPr>
            <p:ph idx="1"/>
            <p:extLst>
              <p:ext uri="{D42A27DB-BD31-4B8C-83A1-F6EECF244321}">
                <p14:modId xmlns:p14="http://schemas.microsoft.com/office/powerpoint/2010/main" val="2340529161"/>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08108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0CC2-6569-4486-8B9D-E8B3C3AACDDB}"/>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0000"/>
                </a:solidFill>
              </a:rPr>
              <a:t>ERRORS OF THE FOOTPRINT</a:t>
            </a:r>
          </a:p>
        </p:txBody>
      </p:sp>
      <p:pic>
        <p:nvPicPr>
          <p:cNvPr id="4" name="Picture 3" descr="Table&#10;&#10;Description automatically generated">
            <a:extLst>
              <a:ext uri="{FF2B5EF4-FFF2-40B4-BE49-F238E27FC236}">
                <a16:creationId xmlns:a16="http://schemas.microsoft.com/office/drawing/2014/main" id="{23CFF516-7A90-414A-9B6F-33800FC6DB99}"/>
              </a:ext>
            </a:extLst>
          </p:cNvPr>
          <p:cNvPicPr>
            <a:picLocks noChangeAspect="1"/>
          </p:cNvPicPr>
          <p:nvPr/>
        </p:nvPicPr>
        <p:blipFill>
          <a:blip r:embed="rId2"/>
          <a:stretch>
            <a:fillRect/>
          </a:stretch>
        </p:blipFill>
        <p:spPr>
          <a:xfrm>
            <a:off x="6664679" y="2540634"/>
            <a:ext cx="5124328" cy="2997730"/>
          </a:xfrm>
          <a:prstGeom prst="rect">
            <a:avLst/>
          </a:prstGeom>
        </p:spPr>
      </p:pic>
    </p:spTree>
    <p:extLst>
      <p:ext uri="{BB962C8B-B14F-4D97-AF65-F5344CB8AC3E}">
        <p14:creationId xmlns:p14="http://schemas.microsoft.com/office/powerpoint/2010/main" val="93117860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D218-A5EC-4464-B0E4-949937D0613A}"/>
              </a:ext>
            </a:extLst>
          </p:cNvPr>
          <p:cNvSpPr>
            <a:spLocks noGrp="1"/>
          </p:cNvSpPr>
          <p:nvPr>
            <p:ph type="title"/>
          </p:nvPr>
        </p:nvSpPr>
        <p:spPr/>
        <p:txBody>
          <a:bodyPr/>
          <a:lstStyle/>
          <a:p>
            <a:r>
              <a:rPr lang="en-US" dirty="0"/>
              <a:t>COMPONENT LIBRARY</a:t>
            </a:r>
            <a:endParaRPr lang="en-CA" dirty="0"/>
          </a:p>
        </p:txBody>
      </p:sp>
      <p:pic>
        <p:nvPicPr>
          <p:cNvPr id="10" name="Content Placeholder 9" descr="Graphical user interface, text, application, email&#10;&#10;Description automatically generated">
            <a:extLst>
              <a:ext uri="{FF2B5EF4-FFF2-40B4-BE49-F238E27FC236}">
                <a16:creationId xmlns:a16="http://schemas.microsoft.com/office/drawing/2014/main" id="{3F42A1E1-DAFB-4ED9-99D6-B1D34CE9F61E}"/>
              </a:ext>
            </a:extLst>
          </p:cNvPr>
          <p:cNvPicPr>
            <a:picLocks noGrp="1" noChangeAspect="1"/>
          </p:cNvPicPr>
          <p:nvPr>
            <p:ph idx="1"/>
          </p:nvPr>
        </p:nvPicPr>
        <p:blipFill>
          <a:blip r:embed="rId2"/>
          <a:stretch>
            <a:fillRect/>
          </a:stretch>
        </p:blipFill>
        <p:spPr>
          <a:xfrm>
            <a:off x="503339" y="2021749"/>
            <a:ext cx="8427555" cy="4700629"/>
          </a:xfrm>
        </p:spPr>
      </p:pic>
      <p:sp>
        <p:nvSpPr>
          <p:cNvPr id="6" name="TextBox 5">
            <a:extLst>
              <a:ext uri="{FF2B5EF4-FFF2-40B4-BE49-F238E27FC236}">
                <a16:creationId xmlns:a16="http://schemas.microsoft.com/office/drawing/2014/main" id="{692A3C9A-5D56-4C85-AD72-EA4FC2E8B4C6}"/>
              </a:ext>
            </a:extLst>
          </p:cNvPr>
          <p:cNvSpPr txBox="1"/>
          <p:nvPr/>
        </p:nvSpPr>
        <p:spPr>
          <a:xfrm>
            <a:off x="9392433" y="2926366"/>
            <a:ext cx="2793304" cy="369332"/>
          </a:xfrm>
          <a:prstGeom prst="rect">
            <a:avLst/>
          </a:prstGeom>
          <a:noFill/>
        </p:spPr>
        <p:txBody>
          <a:bodyPr wrap="square" rtlCol="0">
            <a:spAutoFit/>
          </a:bodyPr>
          <a:lstStyle/>
          <a:p>
            <a:r>
              <a:rPr lang="en-US" dirty="0"/>
              <a:t>Schematic symbol</a:t>
            </a:r>
            <a:endParaRPr lang="en-CA" dirty="0"/>
          </a:p>
        </p:txBody>
      </p:sp>
      <p:sp>
        <p:nvSpPr>
          <p:cNvPr id="7" name="TextBox 6">
            <a:extLst>
              <a:ext uri="{FF2B5EF4-FFF2-40B4-BE49-F238E27FC236}">
                <a16:creationId xmlns:a16="http://schemas.microsoft.com/office/drawing/2014/main" id="{A4841E6E-A7C4-4915-840E-CB6AE3BA9A85}"/>
              </a:ext>
            </a:extLst>
          </p:cNvPr>
          <p:cNvSpPr txBox="1"/>
          <p:nvPr/>
        </p:nvSpPr>
        <p:spPr>
          <a:xfrm>
            <a:off x="9148050" y="4547685"/>
            <a:ext cx="2292263" cy="646331"/>
          </a:xfrm>
          <a:prstGeom prst="rect">
            <a:avLst/>
          </a:prstGeom>
          <a:noFill/>
        </p:spPr>
        <p:txBody>
          <a:bodyPr wrap="square" rtlCol="0">
            <a:spAutoFit/>
          </a:bodyPr>
          <a:lstStyle/>
          <a:p>
            <a:r>
              <a:rPr lang="en-US" dirty="0"/>
              <a:t>Footprint of the component</a:t>
            </a:r>
            <a:endParaRPr lang="en-CA" dirty="0"/>
          </a:p>
        </p:txBody>
      </p:sp>
      <p:cxnSp>
        <p:nvCxnSpPr>
          <p:cNvPr id="9" name="Straight Arrow Connector 8">
            <a:extLst>
              <a:ext uri="{FF2B5EF4-FFF2-40B4-BE49-F238E27FC236}">
                <a16:creationId xmlns:a16="http://schemas.microsoft.com/office/drawing/2014/main" id="{AC54C082-3A62-49E1-9169-551B6256E3C1}"/>
              </a:ext>
            </a:extLst>
          </p:cNvPr>
          <p:cNvCxnSpPr>
            <a:cxnSpLocks/>
          </p:cNvCxnSpPr>
          <p:nvPr/>
        </p:nvCxnSpPr>
        <p:spPr>
          <a:xfrm flipV="1">
            <a:off x="8750962" y="3295698"/>
            <a:ext cx="641471" cy="31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204B0F-8147-4FD6-9811-CBB8B682BCE6}"/>
              </a:ext>
            </a:extLst>
          </p:cNvPr>
          <p:cNvCxnSpPr/>
          <p:nvPr/>
        </p:nvCxnSpPr>
        <p:spPr>
          <a:xfrm>
            <a:off x="8982075" y="4220786"/>
            <a:ext cx="410358" cy="198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26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C8FE-BB16-49F1-A91F-362B36E0157A}"/>
              </a:ext>
            </a:extLst>
          </p:cNvPr>
          <p:cNvSpPr>
            <a:spLocks noGrp="1"/>
          </p:cNvSpPr>
          <p:nvPr>
            <p:ph type="title"/>
          </p:nvPr>
        </p:nvSpPr>
        <p:spPr/>
        <p:txBody>
          <a:bodyPr/>
          <a:lstStyle/>
          <a:p>
            <a:r>
              <a:rPr lang="en-US" dirty="0"/>
              <a:t>MANIPULATE THE FOOTPRINT</a:t>
            </a:r>
            <a:endParaRPr lang="en-CA" dirty="0"/>
          </a:p>
        </p:txBody>
      </p:sp>
      <p:pic>
        <p:nvPicPr>
          <p:cNvPr id="7" name="Content Placeholder 6" descr="Graphical user interface, application&#10;&#10;Description automatically generated">
            <a:extLst>
              <a:ext uri="{FF2B5EF4-FFF2-40B4-BE49-F238E27FC236}">
                <a16:creationId xmlns:a16="http://schemas.microsoft.com/office/drawing/2014/main" id="{97F8DD87-D1BA-420A-BA70-0B3782C063A8}"/>
              </a:ext>
            </a:extLst>
          </p:cNvPr>
          <p:cNvPicPr>
            <a:picLocks noGrp="1" noChangeAspect="1"/>
          </p:cNvPicPr>
          <p:nvPr>
            <p:ph idx="1"/>
          </p:nvPr>
        </p:nvPicPr>
        <p:blipFill>
          <a:blip r:embed="rId2"/>
          <a:stretch>
            <a:fillRect/>
          </a:stretch>
        </p:blipFill>
        <p:spPr>
          <a:xfrm>
            <a:off x="2397604" y="1825625"/>
            <a:ext cx="7396792" cy="4351338"/>
          </a:xfrm>
        </p:spPr>
      </p:pic>
    </p:spTree>
    <p:extLst>
      <p:ext uri="{BB962C8B-B14F-4D97-AF65-F5344CB8AC3E}">
        <p14:creationId xmlns:p14="http://schemas.microsoft.com/office/powerpoint/2010/main" val="2648407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1772-1B32-47C8-8E4C-4E38A4DF2C00}"/>
              </a:ext>
            </a:extLst>
          </p:cNvPr>
          <p:cNvSpPr>
            <a:spLocks noGrp="1"/>
          </p:cNvSpPr>
          <p:nvPr>
            <p:ph type="title"/>
          </p:nvPr>
        </p:nvSpPr>
        <p:spPr>
          <a:xfrm>
            <a:off x="648929" y="629266"/>
            <a:ext cx="3651467" cy="1676603"/>
          </a:xfrm>
        </p:spPr>
        <p:txBody>
          <a:bodyPr>
            <a:normAutofit/>
          </a:bodyPr>
          <a:lstStyle/>
          <a:p>
            <a:r>
              <a:rPr lang="en-US" sz="3700"/>
              <a:t>PCB DESIGN BEFORE AUTO ROUTING</a:t>
            </a:r>
            <a:endParaRPr lang="en-CA" sz="3700"/>
          </a:p>
        </p:txBody>
      </p:sp>
      <p:sp>
        <p:nvSpPr>
          <p:cNvPr id="9" name="Content Placeholder 8">
            <a:extLst>
              <a:ext uri="{FF2B5EF4-FFF2-40B4-BE49-F238E27FC236}">
                <a16:creationId xmlns:a16="http://schemas.microsoft.com/office/drawing/2014/main" id="{0D25350C-8D9D-4C7E-8C88-31E00FA73BD8}"/>
              </a:ext>
            </a:extLst>
          </p:cNvPr>
          <p:cNvSpPr>
            <a:spLocks noGrp="1"/>
          </p:cNvSpPr>
          <p:nvPr>
            <p:ph idx="1"/>
          </p:nvPr>
        </p:nvSpPr>
        <p:spPr>
          <a:xfrm>
            <a:off x="648931" y="2438400"/>
            <a:ext cx="3651466" cy="3785419"/>
          </a:xfrm>
        </p:spPr>
        <p:txBody>
          <a:bodyPr>
            <a:normAutofit/>
          </a:bodyPr>
          <a:lstStyle/>
          <a:p>
            <a:r>
              <a:rPr lang="en-US" sz="1700" dirty="0"/>
              <a:t>The PCB design we get after converting that all the components relate to each other through cress cross wires</a:t>
            </a:r>
          </a:p>
          <a:p>
            <a:r>
              <a:rPr lang="en-US" sz="1700" dirty="0"/>
              <a:t>We can drag the components anywhere on the grid</a:t>
            </a:r>
          </a:p>
          <a:p>
            <a:r>
              <a:rPr lang="en-US" sz="1700" dirty="0"/>
              <a:t>To rotate the component use hotkeys R</a:t>
            </a:r>
          </a:p>
          <a:p>
            <a:r>
              <a:rPr lang="en-US" sz="1700" dirty="0"/>
              <a:t>Customize the track manually or automatically </a:t>
            </a:r>
          </a:p>
          <a:p>
            <a:r>
              <a:rPr lang="en-US" sz="1700" dirty="0"/>
              <a:t>In auto routing the tracks are made. No two tracks can intersect with each other</a:t>
            </a:r>
          </a:p>
        </p:txBody>
      </p:sp>
      <p:pic>
        <p:nvPicPr>
          <p:cNvPr id="4" name="Picture 3" descr="A picture containing metal, cage, net&#10;&#10;Description automatically generated">
            <a:extLst>
              <a:ext uri="{FF2B5EF4-FFF2-40B4-BE49-F238E27FC236}">
                <a16:creationId xmlns:a16="http://schemas.microsoft.com/office/drawing/2014/main" id="{6B14BD3E-20AE-4627-910E-D7C95A469700}"/>
              </a:ext>
            </a:extLst>
          </p:cNvPr>
          <p:cNvPicPr>
            <a:picLocks noChangeAspect="1"/>
          </p:cNvPicPr>
          <p:nvPr/>
        </p:nvPicPr>
        <p:blipFill rotWithShape="1">
          <a:blip r:embed="rId2"/>
          <a:srcRect l="1494" r="24718" b="2"/>
          <a:stretch/>
        </p:blipFill>
        <p:spPr>
          <a:xfrm>
            <a:off x="4639056" y="10"/>
            <a:ext cx="7552944" cy="6857990"/>
          </a:xfrm>
          <a:prstGeom prst="rect">
            <a:avLst/>
          </a:prstGeom>
          <a:effectLst/>
        </p:spPr>
      </p:pic>
    </p:spTree>
    <p:extLst>
      <p:ext uri="{BB962C8B-B14F-4D97-AF65-F5344CB8AC3E}">
        <p14:creationId xmlns:p14="http://schemas.microsoft.com/office/powerpoint/2010/main" val="969582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106000"/>
                <a:satMod val="220000"/>
                <a:lumMod val="140000"/>
              </a:schemeClr>
            </a:gs>
            <a:gs pos="50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C272-C599-47E7-B1FA-CBD75B18DBFE}"/>
              </a:ext>
            </a:extLst>
          </p:cNvPr>
          <p:cNvSpPr>
            <a:spLocks noGrp="1"/>
          </p:cNvSpPr>
          <p:nvPr>
            <p:ph type="title"/>
          </p:nvPr>
        </p:nvSpPr>
        <p:spPr>
          <a:xfrm>
            <a:off x="680321" y="753228"/>
            <a:ext cx="4136123" cy="1080938"/>
          </a:xfrm>
        </p:spPr>
        <p:txBody>
          <a:bodyPr>
            <a:normAutofit/>
          </a:bodyPr>
          <a:lstStyle/>
          <a:p>
            <a:r>
              <a:rPr lang="en-US" sz="2400" dirty="0"/>
              <a:t>EXPORTING FILES</a:t>
            </a:r>
            <a:endParaRPr lang="en-CA" sz="2400" dirty="0"/>
          </a:p>
        </p:txBody>
      </p:sp>
      <p:sp>
        <p:nvSpPr>
          <p:cNvPr id="3" name="Content Placeholder 2">
            <a:extLst>
              <a:ext uri="{FF2B5EF4-FFF2-40B4-BE49-F238E27FC236}">
                <a16:creationId xmlns:a16="http://schemas.microsoft.com/office/drawing/2014/main" id="{B5F32EB7-D93B-4692-9949-E10D47D107C7}"/>
              </a:ext>
            </a:extLst>
          </p:cNvPr>
          <p:cNvSpPr>
            <a:spLocks noGrp="1"/>
          </p:cNvSpPr>
          <p:nvPr>
            <p:ph idx="1"/>
          </p:nvPr>
        </p:nvSpPr>
        <p:spPr>
          <a:xfrm>
            <a:off x="680321" y="2336873"/>
            <a:ext cx="3656289" cy="3599316"/>
          </a:xfrm>
        </p:spPr>
        <p:txBody>
          <a:bodyPr>
            <a:normAutofit/>
          </a:bodyPr>
          <a:lstStyle/>
          <a:p>
            <a:pPr algn="just"/>
            <a:r>
              <a:rPr lang="en-US" sz="2000" dirty="0"/>
              <a:t>Once the desired PCB design and routing have made, then we can generate the required files for manufacturing the PCB</a:t>
            </a:r>
          </a:p>
          <a:p>
            <a:pPr algn="just"/>
            <a:r>
              <a:rPr lang="en-CA" sz="2000" dirty="0"/>
              <a:t>After this we could generate the BOM (Bill of Material) and monitor the tracks are proper using the DRC(Design rule check)</a:t>
            </a:r>
          </a:p>
        </p:txBody>
      </p:sp>
      <p:pic>
        <p:nvPicPr>
          <p:cNvPr id="4" name="Picture 3" descr="Graphical user interface, text, application, Word&#10;&#10;Description automatically generated">
            <a:extLst>
              <a:ext uri="{FF2B5EF4-FFF2-40B4-BE49-F238E27FC236}">
                <a16:creationId xmlns:a16="http://schemas.microsoft.com/office/drawing/2014/main" id="{5B2C7C0F-23C3-46E2-B3C0-9D0BA00C427C}"/>
              </a:ext>
            </a:extLst>
          </p:cNvPr>
          <p:cNvPicPr>
            <a:picLocks noChangeAspect="1"/>
          </p:cNvPicPr>
          <p:nvPr/>
        </p:nvPicPr>
        <p:blipFill rotWithShape="1">
          <a:blip r:embed="rId2"/>
          <a:srcRect l="26083" t="24288" r="29284" b="46901"/>
          <a:stretch/>
        </p:blipFill>
        <p:spPr>
          <a:xfrm>
            <a:off x="5276090" y="2290779"/>
            <a:ext cx="6269479" cy="227644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08529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A106B9FE-7E5A-4047-B5D3-C3C24BD3E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B60EBA20-0A64-45D5-B937-FE93DCA01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5632" y="0"/>
            <a:ext cx="340636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1">
            <a:extLst>
              <a:ext uri="{FF2B5EF4-FFF2-40B4-BE49-F238E27FC236}">
                <a16:creationId xmlns:a16="http://schemas.microsoft.com/office/drawing/2014/main" id="{3EAD5E5B-543A-4690-8C75-BACF7FFB40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pic>
        <p:nvPicPr>
          <p:cNvPr id="14" name="Picture 13">
            <a:extLst>
              <a:ext uri="{FF2B5EF4-FFF2-40B4-BE49-F238E27FC236}">
                <a16:creationId xmlns:a16="http://schemas.microsoft.com/office/drawing/2014/main" id="{98739700-980C-4F96-84CD-97157DFE86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59089"/>
            <a:ext cx="9107362" cy="321164"/>
          </a:xfrm>
          <a:prstGeom prst="rect">
            <a:avLst/>
          </a:prstGeom>
        </p:spPr>
      </p:pic>
      <p:sp>
        <p:nvSpPr>
          <p:cNvPr id="16" name="Rectangle 15">
            <a:extLst>
              <a:ext uri="{FF2B5EF4-FFF2-40B4-BE49-F238E27FC236}">
                <a16:creationId xmlns:a16="http://schemas.microsoft.com/office/drawing/2014/main" id="{52A2FDCB-3B06-44F3-A0AA-2C056C3E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09600"/>
            <a:ext cx="9107363" cy="136819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75E2997-85BC-4631-BAE2-B2CCBFC0A47D}"/>
              </a:ext>
            </a:extLst>
          </p:cNvPr>
          <p:cNvSpPr>
            <a:spLocks noGrp="1"/>
          </p:cNvSpPr>
          <p:nvPr>
            <p:ph type="title"/>
          </p:nvPr>
        </p:nvSpPr>
        <p:spPr>
          <a:xfrm>
            <a:off x="680321" y="753228"/>
            <a:ext cx="7461844" cy="1080938"/>
          </a:xfrm>
        </p:spPr>
        <p:txBody>
          <a:bodyPr>
            <a:normAutofit/>
          </a:bodyPr>
          <a:lstStyle/>
          <a:p>
            <a:r>
              <a:rPr lang="en-US">
                <a:solidFill>
                  <a:srgbClr val="FFFFFF"/>
                </a:solidFill>
              </a:rPr>
              <a:t>CONTENTS</a:t>
            </a:r>
            <a:endParaRPr lang="en-CA">
              <a:solidFill>
                <a:srgbClr val="FFFFFF"/>
              </a:solidFill>
            </a:endParaRPr>
          </a:p>
        </p:txBody>
      </p:sp>
      <p:sp>
        <p:nvSpPr>
          <p:cNvPr id="3" name="Content Placeholder 2">
            <a:extLst>
              <a:ext uri="{FF2B5EF4-FFF2-40B4-BE49-F238E27FC236}">
                <a16:creationId xmlns:a16="http://schemas.microsoft.com/office/drawing/2014/main" id="{3CD48EFE-8531-4B42-A7F8-0D6F9F8BB9BF}"/>
              </a:ext>
            </a:extLst>
          </p:cNvPr>
          <p:cNvSpPr>
            <a:spLocks noGrp="1"/>
          </p:cNvSpPr>
          <p:nvPr>
            <p:ph idx="1"/>
          </p:nvPr>
        </p:nvSpPr>
        <p:spPr>
          <a:xfrm>
            <a:off x="680321" y="2336873"/>
            <a:ext cx="7461844" cy="3142077"/>
          </a:xfrm>
        </p:spPr>
        <p:txBody>
          <a:bodyPr>
            <a:normAutofit/>
          </a:bodyPr>
          <a:lstStyle/>
          <a:p>
            <a:r>
              <a:rPr lang="en-US" sz="1800" dirty="0"/>
              <a:t>PROJECT INTRODUCTION</a:t>
            </a:r>
          </a:p>
          <a:p>
            <a:r>
              <a:rPr lang="en-US" sz="1800" dirty="0"/>
              <a:t>SOFTWARE</a:t>
            </a:r>
          </a:p>
          <a:p>
            <a:r>
              <a:rPr lang="en-US" sz="1800" dirty="0"/>
              <a:t>EASY EDA</a:t>
            </a:r>
          </a:p>
          <a:p>
            <a:r>
              <a:rPr lang="en-US" sz="1800" dirty="0"/>
              <a:t>PCB DESIGNING</a:t>
            </a:r>
          </a:p>
          <a:p>
            <a:r>
              <a:rPr lang="en-US" sz="1800" dirty="0"/>
              <a:t>TROUBLESHOOTS</a:t>
            </a:r>
          </a:p>
          <a:p>
            <a:r>
              <a:rPr lang="en-US" sz="1800" dirty="0"/>
              <a:t>CONCLUSION</a:t>
            </a:r>
          </a:p>
          <a:p>
            <a:r>
              <a:rPr lang="en-US" sz="1800" dirty="0"/>
              <a:t>REFERENCES</a:t>
            </a:r>
            <a:endParaRPr lang="en-CA" sz="1800" dirty="0"/>
          </a:p>
        </p:txBody>
      </p:sp>
    </p:spTree>
    <p:extLst>
      <p:ext uri="{BB962C8B-B14F-4D97-AF65-F5344CB8AC3E}">
        <p14:creationId xmlns:p14="http://schemas.microsoft.com/office/powerpoint/2010/main" val="3852534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106000"/>
                <a:satMod val="220000"/>
                <a:lumMod val="140000"/>
              </a:schemeClr>
            </a:gs>
            <a:gs pos="50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pic>
        <p:nvPicPr>
          <p:cNvPr id="5" name="Content Placeholder 4" descr="A screen shot of a video game&#10;&#10;Description automatically generated">
            <a:extLst>
              <a:ext uri="{FF2B5EF4-FFF2-40B4-BE49-F238E27FC236}">
                <a16:creationId xmlns:a16="http://schemas.microsoft.com/office/drawing/2014/main" id="{BEFD2538-7516-445B-A5D9-F25DCA691317}"/>
              </a:ext>
            </a:extLst>
          </p:cNvPr>
          <p:cNvPicPr>
            <a:picLocks noChangeAspect="1"/>
          </p:cNvPicPr>
          <p:nvPr/>
        </p:nvPicPr>
        <p:blipFill rotWithShape="1">
          <a:blip r:embed="rId2"/>
          <a:srcRect l="17616" r="14636" b="-1"/>
          <a:stretch/>
        </p:blipFill>
        <p:spPr>
          <a:xfrm>
            <a:off x="4636008" y="10"/>
            <a:ext cx="7552815" cy="6856310"/>
          </a:xfrm>
          <a:prstGeom prst="rect">
            <a:avLst/>
          </a:prstGeom>
          <a:ln>
            <a:noFill/>
          </a:ln>
          <a:effectLst/>
        </p:spPr>
      </p:pic>
      <p:sp>
        <p:nvSpPr>
          <p:cNvPr id="2" name="Title 1">
            <a:extLst>
              <a:ext uri="{FF2B5EF4-FFF2-40B4-BE49-F238E27FC236}">
                <a16:creationId xmlns:a16="http://schemas.microsoft.com/office/drawing/2014/main" id="{A741D610-B759-42AD-9074-5B62C1A7B323}"/>
              </a:ext>
            </a:extLst>
          </p:cNvPr>
          <p:cNvSpPr>
            <a:spLocks noGrp="1"/>
          </p:cNvSpPr>
          <p:nvPr>
            <p:ph type="title"/>
          </p:nvPr>
        </p:nvSpPr>
        <p:spPr>
          <a:xfrm>
            <a:off x="680322" y="753228"/>
            <a:ext cx="3679028" cy="1080938"/>
          </a:xfrm>
        </p:spPr>
        <p:txBody>
          <a:bodyPr>
            <a:normAutofit/>
          </a:bodyPr>
          <a:lstStyle/>
          <a:p>
            <a:r>
              <a:rPr lang="en-US" sz="3200"/>
              <a:t>AUTOROUTING</a:t>
            </a:r>
            <a:endParaRPr lang="en-CA" sz="3200"/>
          </a:p>
        </p:txBody>
      </p:sp>
      <p:sp>
        <p:nvSpPr>
          <p:cNvPr id="26" name="Content Placeholder 8">
            <a:extLst>
              <a:ext uri="{FF2B5EF4-FFF2-40B4-BE49-F238E27FC236}">
                <a16:creationId xmlns:a16="http://schemas.microsoft.com/office/drawing/2014/main" id="{24B4290F-AD32-4DD7-854C-C39E4A5968B2}"/>
              </a:ext>
            </a:extLst>
          </p:cNvPr>
          <p:cNvSpPr>
            <a:spLocks noGrp="1"/>
          </p:cNvSpPr>
          <p:nvPr>
            <p:ph idx="1"/>
          </p:nvPr>
        </p:nvSpPr>
        <p:spPr>
          <a:xfrm>
            <a:off x="680322" y="2336873"/>
            <a:ext cx="3581635" cy="3599316"/>
          </a:xfrm>
        </p:spPr>
        <p:txBody>
          <a:bodyPr>
            <a:normAutofit/>
          </a:bodyPr>
          <a:lstStyle/>
          <a:p>
            <a:r>
              <a:rPr lang="en-US" sz="2000" dirty="0"/>
              <a:t>To check the correct clearance between the traces, auto routing can be done after connecting each components</a:t>
            </a:r>
          </a:p>
          <a:p>
            <a:r>
              <a:rPr lang="en-US" sz="2000" dirty="0"/>
              <a:t>It provides perfect routing of paths and minimizing vias</a:t>
            </a:r>
          </a:p>
        </p:txBody>
      </p:sp>
    </p:spTree>
    <p:extLst>
      <p:ext uri="{BB962C8B-B14F-4D97-AF65-F5344CB8AC3E}">
        <p14:creationId xmlns:p14="http://schemas.microsoft.com/office/powerpoint/2010/main" val="1277604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text, fence, net, tiled&#10;&#10;Description automatically generated">
            <a:extLst>
              <a:ext uri="{FF2B5EF4-FFF2-40B4-BE49-F238E27FC236}">
                <a16:creationId xmlns:a16="http://schemas.microsoft.com/office/drawing/2014/main" id="{DF4DFE7D-B404-4B39-AD37-6E8EC13E8089}"/>
              </a:ext>
            </a:extLst>
          </p:cNvPr>
          <p:cNvPicPr>
            <a:picLocks noGrp="1" noChangeAspect="1"/>
          </p:cNvPicPr>
          <p:nvPr>
            <p:ph idx="1"/>
          </p:nvPr>
        </p:nvPicPr>
        <p:blipFill rotWithShape="1">
          <a:blip r:embed="rId2"/>
          <a:srcRect t="7707" b="10771"/>
          <a:stretch/>
        </p:blipFill>
        <p:spPr>
          <a:xfrm>
            <a:off x="-3047" y="10"/>
            <a:ext cx="12191999" cy="6857990"/>
          </a:xfrm>
          <a:prstGeom prst="rect">
            <a:avLst/>
          </a:prstGeom>
        </p:spPr>
      </p:pic>
      <p:sp>
        <p:nvSpPr>
          <p:cNvPr id="14"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CFB76-1FBB-41FD-9831-E1E21870172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AUTOROUTING</a:t>
            </a:r>
          </a:p>
        </p:txBody>
      </p:sp>
    </p:spTree>
    <p:extLst>
      <p:ext uri="{BB962C8B-B14F-4D97-AF65-F5344CB8AC3E}">
        <p14:creationId xmlns:p14="http://schemas.microsoft.com/office/powerpoint/2010/main" val="1264743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106000"/>
                <a:satMod val="220000"/>
                <a:lumMod val="140000"/>
              </a:schemeClr>
            </a:gs>
            <a:gs pos="50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31B02D23-7D64-4D06-907C-6BC05D357FD9}"/>
              </a:ext>
            </a:extLst>
          </p:cNvPr>
          <p:cNvPicPr>
            <a:picLocks noChangeAspect="1"/>
          </p:cNvPicPr>
          <p:nvPr/>
        </p:nvPicPr>
        <p:blipFill rotWithShape="1">
          <a:blip r:embed="rId2"/>
          <a:srcRect t="8910" r="-1" b="26316"/>
          <a:stretch/>
        </p:blipFill>
        <p:spPr>
          <a:xfrm>
            <a:off x="4636008" y="10"/>
            <a:ext cx="7552815" cy="6856310"/>
          </a:xfrm>
          <a:prstGeom prst="rect">
            <a:avLst/>
          </a:prstGeom>
          <a:ln>
            <a:noFill/>
          </a:ln>
          <a:effectLst/>
        </p:spPr>
      </p:pic>
      <p:sp>
        <p:nvSpPr>
          <p:cNvPr id="2" name="Title 1">
            <a:extLst>
              <a:ext uri="{FF2B5EF4-FFF2-40B4-BE49-F238E27FC236}">
                <a16:creationId xmlns:a16="http://schemas.microsoft.com/office/drawing/2014/main" id="{84C3805A-3CF4-49F6-8C5E-A01F8EC12EC6}"/>
              </a:ext>
            </a:extLst>
          </p:cNvPr>
          <p:cNvSpPr>
            <a:spLocks noGrp="1"/>
          </p:cNvSpPr>
          <p:nvPr>
            <p:ph type="title"/>
          </p:nvPr>
        </p:nvSpPr>
        <p:spPr>
          <a:xfrm>
            <a:off x="680322" y="753228"/>
            <a:ext cx="3679028" cy="1080938"/>
          </a:xfrm>
        </p:spPr>
        <p:txBody>
          <a:bodyPr>
            <a:normAutofit/>
          </a:bodyPr>
          <a:lstStyle/>
          <a:p>
            <a:r>
              <a:rPr lang="en-US" sz="3200" dirty="0"/>
              <a:t>DRC</a:t>
            </a:r>
            <a:endParaRPr lang="en-CA" sz="3200" dirty="0"/>
          </a:p>
        </p:txBody>
      </p:sp>
      <p:sp>
        <p:nvSpPr>
          <p:cNvPr id="9" name="Content Placeholder 8">
            <a:extLst>
              <a:ext uri="{FF2B5EF4-FFF2-40B4-BE49-F238E27FC236}">
                <a16:creationId xmlns:a16="http://schemas.microsoft.com/office/drawing/2014/main" id="{11A5058B-2A89-4B07-8EA1-2BAC7B72C0BC}"/>
              </a:ext>
            </a:extLst>
          </p:cNvPr>
          <p:cNvSpPr>
            <a:spLocks noGrp="1"/>
          </p:cNvSpPr>
          <p:nvPr>
            <p:ph idx="1"/>
          </p:nvPr>
        </p:nvSpPr>
        <p:spPr>
          <a:xfrm>
            <a:off x="680322" y="3258685"/>
            <a:ext cx="3581635" cy="3599316"/>
          </a:xfrm>
        </p:spPr>
        <p:txBody>
          <a:bodyPr>
            <a:normAutofit/>
          </a:bodyPr>
          <a:lstStyle/>
          <a:p>
            <a:r>
              <a:rPr lang="en-US" sz="2000" dirty="0"/>
              <a:t>Design Rule Check helps to find the errors in the traces</a:t>
            </a:r>
          </a:p>
        </p:txBody>
      </p:sp>
    </p:spTree>
    <p:extLst>
      <p:ext uri="{BB962C8B-B14F-4D97-AF65-F5344CB8AC3E}">
        <p14:creationId xmlns:p14="http://schemas.microsoft.com/office/powerpoint/2010/main" val="701034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106000"/>
                <a:satMod val="220000"/>
                <a:lumMod val="140000"/>
              </a:schemeClr>
            </a:gs>
            <a:gs pos="50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67F2F-592B-4151-80D9-36EC1DA1A814}"/>
              </a:ext>
            </a:extLst>
          </p:cNvPr>
          <p:cNvSpPr>
            <a:spLocks noGrp="1"/>
          </p:cNvSpPr>
          <p:nvPr>
            <p:ph type="title"/>
          </p:nvPr>
        </p:nvSpPr>
        <p:spPr>
          <a:xfrm>
            <a:off x="680321" y="2063262"/>
            <a:ext cx="3739279" cy="2661052"/>
          </a:xfrm>
        </p:spPr>
        <p:txBody>
          <a:bodyPr>
            <a:normAutofit/>
          </a:bodyPr>
          <a:lstStyle/>
          <a:p>
            <a:pPr algn="r"/>
            <a:r>
              <a:rPr lang="en-US" sz="4400"/>
              <a:t>GERBER FILE</a:t>
            </a:r>
            <a:endParaRPr lang="en-CA" sz="4400"/>
          </a:p>
        </p:txBody>
      </p:sp>
      <p:graphicFrame>
        <p:nvGraphicFramePr>
          <p:cNvPr id="5" name="Content Placeholder 2">
            <a:extLst>
              <a:ext uri="{FF2B5EF4-FFF2-40B4-BE49-F238E27FC236}">
                <a16:creationId xmlns:a16="http://schemas.microsoft.com/office/drawing/2014/main" id="{594E6980-90F5-4649-813C-6326DDE94D6B}"/>
              </a:ext>
            </a:extLst>
          </p:cNvPr>
          <p:cNvGraphicFramePr>
            <a:graphicFrameLocks noGrp="1"/>
          </p:cNvGraphicFramePr>
          <p:nvPr>
            <p:ph idx="1"/>
            <p:extLst>
              <p:ext uri="{D42A27DB-BD31-4B8C-83A1-F6EECF244321}">
                <p14:modId xmlns:p14="http://schemas.microsoft.com/office/powerpoint/2010/main" val="185604640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5371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106000"/>
                <a:satMod val="220000"/>
                <a:lumMod val="140000"/>
              </a:schemeClr>
            </a:gs>
            <a:gs pos="50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2B0FA-4A1D-4366-9A3B-6BBCE8953236}"/>
              </a:ext>
            </a:extLst>
          </p:cNvPr>
          <p:cNvSpPr>
            <a:spLocks noGrp="1"/>
          </p:cNvSpPr>
          <p:nvPr>
            <p:ph type="title"/>
          </p:nvPr>
        </p:nvSpPr>
        <p:spPr>
          <a:xfrm>
            <a:off x="680321" y="2063262"/>
            <a:ext cx="3739279" cy="2661052"/>
          </a:xfrm>
        </p:spPr>
        <p:txBody>
          <a:bodyPr>
            <a:normAutofit/>
          </a:bodyPr>
          <a:lstStyle/>
          <a:p>
            <a:pPr algn="r"/>
            <a:r>
              <a:rPr lang="en-US" sz="4400"/>
              <a:t>CONCLUSION</a:t>
            </a:r>
            <a:endParaRPr lang="en-CA" sz="4400"/>
          </a:p>
        </p:txBody>
      </p:sp>
      <p:graphicFrame>
        <p:nvGraphicFramePr>
          <p:cNvPr id="5" name="Content Placeholder 2">
            <a:extLst>
              <a:ext uri="{FF2B5EF4-FFF2-40B4-BE49-F238E27FC236}">
                <a16:creationId xmlns:a16="http://schemas.microsoft.com/office/drawing/2014/main" id="{37AD5809-0912-4A61-A118-DD1016DFE5BB}"/>
              </a:ext>
            </a:extLst>
          </p:cNvPr>
          <p:cNvGraphicFramePr>
            <a:graphicFrameLocks noGrp="1"/>
          </p:cNvGraphicFramePr>
          <p:nvPr>
            <p:ph idx="1"/>
            <p:extLst>
              <p:ext uri="{D42A27DB-BD31-4B8C-83A1-F6EECF244321}">
                <p14:modId xmlns:p14="http://schemas.microsoft.com/office/powerpoint/2010/main" val="3028038273"/>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788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B6AB4-3FD9-4CE1-BF2C-17CFDFB71D98}"/>
              </a:ext>
            </a:extLst>
          </p:cNvPr>
          <p:cNvSpPr>
            <a:spLocks noGrp="1"/>
          </p:cNvSpPr>
          <p:nvPr>
            <p:ph type="title"/>
          </p:nvPr>
        </p:nvSpPr>
        <p:spPr/>
        <p:txBody>
          <a:bodyPr/>
          <a:lstStyle/>
          <a:p>
            <a:r>
              <a:rPr lang="en-CA" dirty="0"/>
              <a:t>IOT BASED BEAGLEBONE OPERATED PARKING SYSTEM</a:t>
            </a:r>
          </a:p>
        </p:txBody>
      </p:sp>
      <p:sp>
        <p:nvSpPr>
          <p:cNvPr id="3" name="Content Placeholder 2">
            <a:extLst>
              <a:ext uri="{FF2B5EF4-FFF2-40B4-BE49-F238E27FC236}">
                <a16:creationId xmlns:a16="http://schemas.microsoft.com/office/drawing/2014/main" id="{44D7E3EB-15B9-453A-8EEC-7D9656669B67}"/>
              </a:ext>
            </a:extLst>
          </p:cNvPr>
          <p:cNvSpPr>
            <a:spLocks noGrp="1"/>
          </p:cNvSpPr>
          <p:nvPr>
            <p:ph idx="1"/>
          </p:nvPr>
        </p:nvSpPr>
        <p:spPr/>
        <p:txBody>
          <a:bodyPr/>
          <a:lstStyle/>
          <a:p>
            <a:r>
              <a:rPr lang="en-CA" dirty="0"/>
              <a:t>In modern times we need modern technology to work with the high speed demand and due this the project will see a huge impact in the near future.</a:t>
            </a:r>
          </a:p>
          <a:p>
            <a:r>
              <a:rPr lang="en-CA" dirty="0"/>
              <a:t>We have used a </a:t>
            </a:r>
            <a:r>
              <a:rPr lang="en-CA" dirty="0" err="1"/>
              <a:t>beaglebone</a:t>
            </a:r>
            <a:r>
              <a:rPr lang="en-CA" dirty="0"/>
              <a:t> black as the main controller and it will power other supporting hardware to work according the required needs.</a:t>
            </a:r>
          </a:p>
          <a:p>
            <a:pPr marL="0" indent="0">
              <a:buNone/>
            </a:pPr>
            <a:endParaRPr lang="en-CA" dirty="0"/>
          </a:p>
        </p:txBody>
      </p:sp>
    </p:spTree>
    <p:extLst>
      <p:ext uri="{BB962C8B-B14F-4D97-AF65-F5344CB8AC3E}">
        <p14:creationId xmlns:p14="http://schemas.microsoft.com/office/powerpoint/2010/main" val="907461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0D73-54F4-4666-80A1-45B3EB7017CF}"/>
              </a:ext>
            </a:extLst>
          </p:cNvPr>
          <p:cNvSpPr>
            <a:spLocks noGrp="1"/>
          </p:cNvSpPr>
          <p:nvPr>
            <p:ph type="title"/>
          </p:nvPr>
        </p:nvSpPr>
        <p:spPr/>
        <p:txBody>
          <a:bodyPr/>
          <a:lstStyle/>
          <a:p>
            <a:r>
              <a:rPr lang="en-US" dirty="0"/>
              <a:t>EASYEDA </a:t>
            </a:r>
            <a:endParaRPr lang="en-CA" dirty="0"/>
          </a:p>
        </p:txBody>
      </p:sp>
      <p:pic>
        <p:nvPicPr>
          <p:cNvPr id="5" name="Content Placeholder 4" descr="Graphical user interface&#10;&#10;Description automatically generated">
            <a:extLst>
              <a:ext uri="{FF2B5EF4-FFF2-40B4-BE49-F238E27FC236}">
                <a16:creationId xmlns:a16="http://schemas.microsoft.com/office/drawing/2014/main" id="{991341C8-E70D-4F5A-BF7B-B9E7661808A9}"/>
              </a:ext>
            </a:extLst>
          </p:cNvPr>
          <p:cNvPicPr>
            <a:picLocks noGrp="1" noChangeAspect="1"/>
          </p:cNvPicPr>
          <p:nvPr>
            <p:ph idx="1"/>
          </p:nvPr>
        </p:nvPicPr>
        <p:blipFill>
          <a:blip r:embed="rId2"/>
          <a:stretch>
            <a:fillRect/>
          </a:stretch>
        </p:blipFill>
        <p:spPr>
          <a:xfrm>
            <a:off x="1445660" y="1825625"/>
            <a:ext cx="9300680" cy="4351338"/>
          </a:xfrm>
        </p:spPr>
      </p:pic>
    </p:spTree>
    <p:extLst>
      <p:ext uri="{BB962C8B-B14F-4D97-AF65-F5344CB8AC3E}">
        <p14:creationId xmlns:p14="http://schemas.microsoft.com/office/powerpoint/2010/main" val="1669675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106000"/>
                <a:satMod val="220000"/>
                <a:lumMod val="140000"/>
              </a:schemeClr>
            </a:gs>
            <a:gs pos="50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6A35-FB40-4BD5-8F40-B1CE416369EF}"/>
              </a:ext>
            </a:extLst>
          </p:cNvPr>
          <p:cNvSpPr>
            <a:spLocks noGrp="1"/>
          </p:cNvSpPr>
          <p:nvPr>
            <p:ph type="title"/>
          </p:nvPr>
        </p:nvSpPr>
        <p:spPr/>
        <p:txBody>
          <a:bodyPr>
            <a:normAutofit/>
          </a:bodyPr>
          <a:lstStyle/>
          <a:p>
            <a:r>
              <a:rPr lang="en-US" dirty="0"/>
              <a:t>TASK OBJECTIVE</a:t>
            </a:r>
            <a:endParaRPr lang="en-CA" dirty="0"/>
          </a:p>
        </p:txBody>
      </p:sp>
      <p:sp>
        <p:nvSpPr>
          <p:cNvPr id="3" name="Content Placeholder 2">
            <a:extLst>
              <a:ext uri="{FF2B5EF4-FFF2-40B4-BE49-F238E27FC236}">
                <a16:creationId xmlns:a16="http://schemas.microsoft.com/office/drawing/2014/main" id="{56463412-5102-4071-AB43-EB2B8D185512}"/>
              </a:ext>
            </a:extLst>
          </p:cNvPr>
          <p:cNvSpPr>
            <a:spLocks noGrp="1"/>
          </p:cNvSpPr>
          <p:nvPr>
            <p:ph idx="1"/>
          </p:nvPr>
        </p:nvSpPr>
        <p:spPr>
          <a:xfrm>
            <a:off x="680321" y="2336873"/>
            <a:ext cx="6423211" cy="3599316"/>
          </a:xfrm>
        </p:spPr>
        <p:txBody>
          <a:bodyPr>
            <a:normAutofit/>
          </a:bodyPr>
          <a:lstStyle/>
          <a:p>
            <a:endParaRPr lang="en-US" sz="2000" dirty="0"/>
          </a:p>
          <a:p>
            <a:endParaRPr lang="en-CA" sz="2000" dirty="0"/>
          </a:p>
          <a:p>
            <a:endParaRPr lang="en-CA" sz="2000" dirty="0"/>
          </a:p>
          <a:p>
            <a:pPr marL="0" indent="0">
              <a:buNone/>
            </a:pPr>
            <a:r>
              <a:rPr lang="en-CA" sz="2000" dirty="0"/>
              <a:t>To generate the PCB design for the IOT based SMART parking system, it is crucial to generate the required Gerber file to give it to manufacturer to fabricate the PCB for us</a:t>
            </a:r>
          </a:p>
        </p:txBody>
      </p:sp>
      <p:pic>
        <p:nvPicPr>
          <p:cNvPr id="7" name="Graphic 6" descr="CRM Customer Insights App">
            <a:extLst>
              <a:ext uri="{FF2B5EF4-FFF2-40B4-BE49-F238E27FC236}">
                <a16:creationId xmlns:a16="http://schemas.microsoft.com/office/drawing/2014/main" id="{A18CE848-B7AF-4816-8BF9-D6E9571ED1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37463" y="2807872"/>
            <a:ext cx="2656718" cy="265671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35580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a:extLst>
              <a:ext uri="{FF2B5EF4-FFF2-40B4-BE49-F238E27FC236}">
                <a16:creationId xmlns:a16="http://schemas.microsoft.com/office/drawing/2014/main" id="{F7B5D9A5-AD80-4CC5-A8F6-542486744D31}"/>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69467B47-9E19-4FC5-B35B-D6FEA890D3E1}"/>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EASY EDA</a:t>
            </a:r>
            <a:endParaRPr lang="en-CA" sz="4000">
              <a:solidFill>
                <a:srgbClr val="FFFFFF"/>
              </a:solidFill>
            </a:endParaRPr>
          </a:p>
        </p:txBody>
      </p:sp>
      <p:cxnSp>
        <p:nvCxnSpPr>
          <p:cNvPr id="32" name="Straight Connector 3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471E4163-8C13-4D57-BD93-5DB89E7E4AB4}"/>
              </a:ext>
            </a:extLst>
          </p:cNvPr>
          <p:cNvSpPr>
            <a:spLocks noGrp="1"/>
          </p:cNvSpPr>
          <p:nvPr>
            <p:ph idx="1"/>
          </p:nvPr>
        </p:nvSpPr>
        <p:spPr>
          <a:xfrm>
            <a:off x="5155379" y="1065862"/>
            <a:ext cx="5744685" cy="4726276"/>
          </a:xfrm>
        </p:spPr>
        <p:txBody>
          <a:bodyPr anchor="ctr">
            <a:normAutofit/>
          </a:bodyPr>
          <a:lstStyle/>
          <a:p>
            <a:pPr marL="305435" indent="-305435"/>
            <a:r>
              <a:rPr lang="en-US" sz="1600">
                <a:solidFill>
                  <a:srgbClr val="FFFFFF"/>
                </a:solidFill>
                <a:cs typeface="Calibri" panose="020F0502020204030204" pitchFamily="34" charset="0"/>
              </a:rPr>
              <a:t>Easy EDA is a powerful general design capabilities and simple tool which allows students, engineer to make schematic, PCB designs  </a:t>
            </a:r>
          </a:p>
          <a:p>
            <a:pPr marL="305435" indent="-305435"/>
            <a:r>
              <a:rPr lang="en-US" sz="1600">
                <a:solidFill>
                  <a:srgbClr val="FFFFFF"/>
                </a:solidFill>
                <a:cs typeface="Calibri" panose="020F0502020204030204" pitchFamily="34" charset="0"/>
              </a:rPr>
              <a:t>It is integrated of LCSC components and JLCPCB PCB design that helps the users to save time and make their designs into real products</a:t>
            </a:r>
          </a:p>
          <a:p>
            <a:pPr marL="305435" indent="-305435"/>
            <a:r>
              <a:rPr lang="en-US" sz="1600">
                <a:solidFill>
                  <a:srgbClr val="FFFFFF"/>
                </a:solidFill>
                <a:cs typeface="Calibri" panose="020F0502020204030204" pitchFamily="34" charset="0"/>
              </a:rPr>
              <a:t>Easy EDA allows the creation and editing of schematic diagrams. They can select the components from the library in a single click</a:t>
            </a:r>
          </a:p>
          <a:p>
            <a:pPr marL="305435" indent="-305435"/>
            <a:r>
              <a:rPr lang="en-US" sz="1600">
                <a:solidFill>
                  <a:srgbClr val="FFFFFF"/>
                </a:solidFill>
                <a:cs typeface="Calibri" panose="020F0502020204030204" pitchFamily="34" charset="0"/>
              </a:rPr>
              <a:t>Free-membership subscription is excellent for public projects plus limited for private projects. The user can increase the private projects by paying the monthly bills of $4.9/month for professional and $9.9/month/member for enterprise</a:t>
            </a:r>
          </a:p>
          <a:p>
            <a:pPr marL="305435" indent="-305435"/>
            <a:r>
              <a:rPr lang="en-US" sz="1600">
                <a:solidFill>
                  <a:srgbClr val="FFFFFF"/>
                </a:solidFill>
                <a:cs typeface="Calibri" panose="020F0502020204030204" pitchFamily="34" charset="0"/>
              </a:rPr>
              <a:t>It has SPICE for circuit simulation</a:t>
            </a:r>
          </a:p>
          <a:p>
            <a:pPr marL="305435" indent="-305435"/>
            <a:r>
              <a:rPr lang="en-US" sz="1600">
                <a:solidFill>
                  <a:srgbClr val="FFFFFF"/>
                </a:solidFill>
                <a:cs typeface="Calibri" panose="020F0502020204030204" pitchFamily="34" charset="0"/>
              </a:rPr>
              <a:t>It supports different operating system Linux, Windows, Mac </a:t>
            </a:r>
          </a:p>
          <a:p>
            <a:pPr marL="305435" indent="-305435"/>
            <a:r>
              <a:rPr lang="en-US" sz="1600">
                <a:solidFill>
                  <a:srgbClr val="FFFFFF"/>
                </a:solidFill>
                <a:cs typeface="Calibri" panose="020F0502020204030204" pitchFamily="34" charset="0"/>
              </a:rPr>
              <a:t>Additionally, real-time team cooperation</a:t>
            </a:r>
          </a:p>
          <a:p>
            <a:pPr marL="305435" indent="-305435"/>
            <a:r>
              <a:rPr lang="en-US" sz="1600">
                <a:solidFill>
                  <a:srgbClr val="FFFFFF"/>
                </a:solidFill>
                <a:cs typeface="Calibri" panose="020F0502020204030204" pitchFamily="34" charset="0"/>
              </a:rPr>
              <a:t>The current version of Easy EDA is 6.4.7</a:t>
            </a:r>
          </a:p>
          <a:p>
            <a:endParaRPr lang="en-CA" sz="1600">
              <a:solidFill>
                <a:srgbClr val="FFFFFF"/>
              </a:solidFill>
            </a:endParaRPr>
          </a:p>
        </p:txBody>
      </p:sp>
    </p:spTree>
    <p:extLst>
      <p:ext uri="{BB962C8B-B14F-4D97-AF65-F5344CB8AC3E}">
        <p14:creationId xmlns:p14="http://schemas.microsoft.com/office/powerpoint/2010/main" val="108721512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FB1A-4819-4DFD-A610-669AE0CF4F92}"/>
              </a:ext>
            </a:extLst>
          </p:cNvPr>
          <p:cNvSpPr>
            <a:spLocks noGrp="1"/>
          </p:cNvSpPr>
          <p:nvPr>
            <p:ph type="title"/>
          </p:nvPr>
        </p:nvSpPr>
        <p:spPr>
          <a:xfrm>
            <a:off x="4955458" y="639097"/>
            <a:ext cx="6593075" cy="1612490"/>
          </a:xfrm>
        </p:spPr>
        <p:txBody>
          <a:bodyPr>
            <a:normAutofit/>
          </a:bodyPr>
          <a:lstStyle/>
          <a:p>
            <a:r>
              <a:rPr lang="en-US" dirty="0"/>
              <a:t>PCB DESIGNING</a:t>
            </a:r>
            <a:endParaRPr lang="en-CA" dirty="0"/>
          </a:p>
        </p:txBody>
      </p:sp>
      <p:sp>
        <p:nvSpPr>
          <p:cNvPr id="3" name="Content Placeholder 2">
            <a:extLst>
              <a:ext uri="{FF2B5EF4-FFF2-40B4-BE49-F238E27FC236}">
                <a16:creationId xmlns:a16="http://schemas.microsoft.com/office/drawing/2014/main" id="{CB2BE73D-1EB7-4E2A-AA73-6941CAE74DD0}"/>
              </a:ext>
            </a:extLst>
          </p:cNvPr>
          <p:cNvSpPr>
            <a:spLocks noGrp="1"/>
          </p:cNvSpPr>
          <p:nvPr>
            <p:ph idx="1"/>
          </p:nvPr>
        </p:nvSpPr>
        <p:spPr>
          <a:xfrm>
            <a:off x="4955458" y="2251587"/>
            <a:ext cx="6593075" cy="3972232"/>
          </a:xfrm>
        </p:spPr>
        <p:txBody>
          <a:bodyPr>
            <a:normAutofit lnSpcReduction="10000"/>
          </a:bodyPr>
          <a:lstStyle/>
          <a:p>
            <a:r>
              <a:rPr lang="en-US" b="0" i="0">
                <a:effectLst/>
                <a:latin typeface="Arial" panose="020B0604020202020204" pitchFamily="34" charset="0"/>
              </a:rPr>
              <a:t>The most vital element in </a:t>
            </a:r>
            <a:r>
              <a:rPr lang="en-US">
                <a:latin typeface="Arial" panose="020B0604020202020204" pitchFamily="34" charset="0"/>
              </a:rPr>
              <a:t> electronic circuits </a:t>
            </a:r>
            <a:r>
              <a:rPr lang="en-US" b="0" i="0">
                <a:effectLst/>
                <a:latin typeface="Arial" panose="020B0604020202020204" pitchFamily="34" charset="0"/>
              </a:rPr>
              <a:t>and equipment is the Printed Circuit Board (PCB). </a:t>
            </a:r>
          </a:p>
          <a:p>
            <a:r>
              <a:rPr lang="en-CA"/>
              <a:t>It is possible to build an electronic circuit with breadboard or zero PCB, but these methods are less efficient </a:t>
            </a:r>
          </a:p>
          <a:p>
            <a:r>
              <a:rPr lang="en-US" b="0" i="0">
                <a:effectLst/>
                <a:latin typeface="Arial" panose="020B0604020202020204" pitchFamily="34" charset="0"/>
              </a:rPr>
              <a:t>The invention of the PCB that supports physical electronic components and their wiring through the surface-mounted copper tracks is remarkable.</a:t>
            </a:r>
          </a:p>
          <a:p>
            <a:endParaRPr lang="en-US" b="0" i="0">
              <a:effectLst/>
              <a:latin typeface="Arial" panose="020B0604020202020204" pitchFamily="34" charset="0"/>
            </a:endParaRPr>
          </a:p>
          <a:p>
            <a:endParaRPr lang="en-CA" b="1"/>
          </a:p>
          <a:p>
            <a:endParaRPr lang="en-CA"/>
          </a:p>
        </p:txBody>
      </p:sp>
      <p:pic>
        <p:nvPicPr>
          <p:cNvPr id="5" name="Picture 4">
            <a:extLst>
              <a:ext uri="{FF2B5EF4-FFF2-40B4-BE49-F238E27FC236}">
                <a16:creationId xmlns:a16="http://schemas.microsoft.com/office/drawing/2014/main" id="{3718885B-292E-4D6A-B814-5A5F35D13E06}"/>
              </a:ext>
            </a:extLst>
          </p:cNvPr>
          <p:cNvPicPr>
            <a:picLocks noChangeAspect="1"/>
          </p:cNvPicPr>
          <p:nvPr/>
        </p:nvPicPr>
        <p:blipFill rotWithShape="1">
          <a:blip r:embed="rId3"/>
          <a:srcRect l="18082" r="36794" b="-2"/>
          <a:stretch/>
        </p:blipFill>
        <p:spPr>
          <a:xfrm>
            <a:off x="20" y="975"/>
            <a:ext cx="4635988" cy="6858000"/>
          </a:xfrm>
          <a:prstGeom prst="rect">
            <a:avLst/>
          </a:prstGeom>
        </p:spPr>
      </p:pic>
    </p:spTree>
    <p:extLst>
      <p:ext uri="{BB962C8B-B14F-4D97-AF65-F5344CB8AC3E}">
        <p14:creationId xmlns:p14="http://schemas.microsoft.com/office/powerpoint/2010/main" val="214792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259443-B7FE-4A45-B5A6-C9E9082A357C}"/>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rPr>
              <a:t>PCB DESIGNING</a:t>
            </a:r>
            <a:endParaRPr lang="en-CA">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5E88F1C8-B3AE-425A-A7CB-C5A87B140002}"/>
              </a:ext>
            </a:extLst>
          </p:cNvPr>
          <p:cNvSpPr>
            <a:spLocks noGrp="1"/>
          </p:cNvSpPr>
          <p:nvPr>
            <p:ph idx="1"/>
          </p:nvPr>
        </p:nvSpPr>
        <p:spPr>
          <a:xfrm>
            <a:off x="6234868" y="1130846"/>
            <a:ext cx="5217173" cy="4351338"/>
          </a:xfrm>
        </p:spPr>
        <p:txBody>
          <a:bodyPr>
            <a:normAutofit/>
          </a:bodyPr>
          <a:lstStyle/>
          <a:p>
            <a:r>
              <a:rPr lang="en-US" sz="1800" b="0" i="0">
                <a:solidFill>
                  <a:schemeClr val="bg1"/>
                </a:solidFill>
                <a:effectLst/>
              </a:rPr>
              <a:t>A </a:t>
            </a:r>
            <a:r>
              <a:rPr lang="en-US" sz="1800" b="1" i="0">
                <a:solidFill>
                  <a:schemeClr val="bg1"/>
                </a:solidFill>
                <a:effectLst/>
              </a:rPr>
              <a:t>printed circuit board</a:t>
            </a:r>
            <a:r>
              <a:rPr lang="en-US" sz="1800" b="0" i="0">
                <a:solidFill>
                  <a:schemeClr val="bg1"/>
                </a:solidFill>
                <a:effectLst/>
              </a:rPr>
              <a:t> (</a:t>
            </a:r>
            <a:r>
              <a:rPr lang="en-US" sz="1800" b="1" i="0">
                <a:solidFill>
                  <a:schemeClr val="bg1"/>
                </a:solidFill>
                <a:effectLst/>
              </a:rPr>
              <a:t>PCB</a:t>
            </a:r>
            <a:r>
              <a:rPr lang="en-US" sz="1800" b="0" i="0">
                <a:solidFill>
                  <a:schemeClr val="bg1"/>
                </a:solidFill>
                <a:effectLst/>
              </a:rPr>
              <a:t>) mechanically supports and electrically connects </a:t>
            </a:r>
            <a:r>
              <a:rPr lang="en-US" sz="1800">
                <a:solidFill>
                  <a:schemeClr val="bg1"/>
                </a:solidFill>
              </a:rPr>
              <a:t>electrical</a:t>
            </a:r>
            <a:r>
              <a:rPr lang="en-US" sz="1800" b="0" i="0">
                <a:solidFill>
                  <a:schemeClr val="bg1"/>
                </a:solidFill>
                <a:effectLst/>
              </a:rPr>
              <a:t> or </a:t>
            </a:r>
            <a:r>
              <a:rPr lang="en-US" sz="1800">
                <a:solidFill>
                  <a:schemeClr val="bg1"/>
                </a:solidFill>
              </a:rPr>
              <a:t>electronic components</a:t>
            </a:r>
            <a:r>
              <a:rPr lang="en-US" sz="1800" b="0" i="0">
                <a:solidFill>
                  <a:schemeClr val="bg1"/>
                </a:solidFill>
                <a:effectLst/>
              </a:rPr>
              <a:t> using </a:t>
            </a:r>
            <a:r>
              <a:rPr lang="en-US" sz="1800">
                <a:solidFill>
                  <a:schemeClr val="bg1"/>
                </a:solidFill>
              </a:rPr>
              <a:t>conductive</a:t>
            </a:r>
            <a:r>
              <a:rPr lang="en-US" sz="1800" b="0" i="0">
                <a:solidFill>
                  <a:schemeClr val="bg1"/>
                </a:solidFill>
                <a:effectLst/>
              </a:rPr>
              <a:t> tracks</a:t>
            </a:r>
          </a:p>
          <a:p>
            <a:r>
              <a:rPr lang="en-US" sz="1800" b="0" i="0">
                <a:solidFill>
                  <a:schemeClr val="bg1"/>
                </a:solidFill>
                <a:effectLst/>
              </a:rPr>
              <a:t>These boards are made up of special materials that do not conduct electricity such as fiber and glass</a:t>
            </a:r>
            <a:endParaRPr lang="en-US" sz="1800">
              <a:solidFill>
                <a:schemeClr val="bg1"/>
              </a:solidFill>
            </a:endParaRPr>
          </a:p>
          <a:p>
            <a:r>
              <a:rPr lang="en-US" sz="1800" b="0" i="0">
                <a:solidFill>
                  <a:schemeClr val="bg1"/>
                </a:solidFill>
                <a:effectLst/>
              </a:rPr>
              <a:t>The circuits are designed on the boards with copper tracks instead of wires for the conduction of electricity between the electronic components.</a:t>
            </a:r>
          </a:p>
          <a:p>
            <a:r>
              <a:rPr lang="en-US" sz="1800" b="0" i="0">
                <a:solidFill>
                  <a:schemeClr val="bg1"/>
                </a:solidFill>
                <a:effectLst/>
                <a:latin typeface="Arial" panose="020B0604020202020204" pitchFamily="34" charset="0"/>
              </a:rPr>
              <a:t>The </a:t>
            </a:r>
            <a:r>
              <a:rPr lang="en-US" sz="1800">
                <a:solidFill>
                  <a:schemeClr val="bg1"/>
                </a:solidFill>
                <a:latin typeface="Arial" panose="020B0604020202020204" pitchFamily="34" charset="0"/>
              </a:rPr>
              <a:t>electronic components</a:t>
            </a:r>
            <a:r>
              <a:rPr lang="en-US" sz="1800" b="0" i="0">
                <a:solidFill>
                  <a:schemeClr val="bg1"/>
                </a:solidFill>
                <a:effectLst/>
                <a:latin typeface="Arial" panose="020B0604020202020204" pitchFamily="34" charset="0"/>
              </a:rPr>
              <a:t> are fixed in their respective positions by drilling holes on the board, placing the components and then soldering them in appropriate positions so that the copper tracks and components together form a circuit.</a:t>
            </a:r>
            <a:endParaRPr lang="en-CA" sz="180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60597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85AE-1351-442D-A229-279D1ABBBC0B}"/>
              </a:ext>
            </a:extLst>
          </p:cNvPr>
          <p:cNvSpPr>
            <a:spLocks noGrp="1"/>
          </p:cNvSpPr>
          <p:nvPr>
            <p:ph type="title"/>
          </p:nvPr>
        </p:nvSpPr>
        <p:spPr>
          <a:xfrm>
            <a:off x="718457" y="531278"/>
            <a:ext cx="3211517" cy="5292579"/>
          </a:xfrm>
        </p:spPr>
        <p:txBody>
          <a:bodyPr>
            <a:normAutofit/>
          </a:bodyPr>
          <a:lstStyle/>
          <a:p>
            <a:r>
              <a:rPr lang="en-US" dirty="0">
                <a:solidFill>
                  <a:srgbClr val="FF0000"/>
                </a:solidFill>
              </a:rPr>
              <a:t>Cont..</a:t>
            </a:r>
            <a:endParaRPr lang="en-CA" dirty="0">
              <a:solidFill>
                <a:srgbClr val="FF0000"/>
              </a:solidFill>
            </a:endParaRPr>
          </a:p>
        </p:txBody>
      </p:sp>
      <p:graphicFrame>
        <p:nvGraphicFramePr>
          <p:cNvPr id="5" name="Content Placeholder 2">
            <a:extLst>
              <a:ext uri="{FF2B5EF4-FFF2-40B4-BE49-F238E27FC236}">
                <a16:creationId xmlns:a16="http://schemas.microsoft.com/office/drawing/2014/main" id="{6344B7F1-002E-41E3-8779-20E713C2E3FE}"/>
              </a:ext>
            </a:extLst>
          </p:cNvPr>
          <p:cNvGraphicFramePr>
            <a:graphicFrameLocks noGrp="1"/>
          </p:cNvGraphicFramePr>
          <p:nvPr>
            <p:ph idx="1"/>
            <p:extLst>
              <p:ext uri="{D42A27DB-BD31-4B8C-83A1-F6EECF244321}">
                <p14:modId xmlns:p14="http://schemas.microsoft.com/office/powerpoint/2010/main" val="3316901000"/>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639685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1_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1253</Words>
  <Application>Microsoft Office PowerPoint</Application>
  <PresentationFormat>Widescreen</PresentationFormat>
  <Paragraphs>98</Paragraphs>
  <Slides>24</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24</vt:i4>
      </vt:variant>
    </vt:vector>
  </HeadingPairs>
  <TitlesOfParts>
    <vt:vector size="35" baseType="lpstr">
      <vt:lpstr>Arial</vt:lpstr>
      <vt:lpstr>Calibri</vt:lpstr>
      <vt:lpstr>Calibri Light</vt:lpstr>
      <vt:lpstr>Century Gothic</vt:lpstr>
      <vt:lpstr>Garamond</vt:lpstr>
      <vt:lpstr>Trebuchet MS</vt:lpstr>
      <vt:lpstr>Wingdings 3</vt:lpstr>
      <vt:lpstr>Organic</vt:lpstr>
      <vt:lpstr>1_Berlin</vt:lpstr>
      <vt:lpstr>Wisp</vt:lpstr>
      <vt:lpstr>Office Theme</vt:lpstr>
      <vt:lpstr>PCB DESIGNING USING EASYEDA</vt:lpstr>
      <vt:lpstr>CONTENTS</vt:lpstr>
      <vt:lpstr>IOT BASED BEAGLEBONE OPERATED PARKING SYSTEM</vt:lpstr>
      <vt:lpstr>EASYEDA </vt:lpstr>
      <vt:lpstr>TASK OBJECTIVE</vt:lpstr>
      <vt:lpstr>EASY EDA</vt:lpstr>
      <vt:lpstr>PCB DESIGNING</vt:lpstr>
      <vt:lpstr>PCB DESIGNING</vt:lpstr>
      <vt:lpstr>Cont..</vt:lpstr>
      <vt:lpstr>Depth of pc board</vt:lpstr>
      <vt:lpstr>CONT..</vt:lpstr>
      <vt:lpstr>FLOW CHART TO DESIGN A PCB</vt:lpstr>
      <vt:lpstr>PowerPoint Presentation</vt:lpstr>
      <vt:lpstr>STEPS TO DESIGN PCB</vt:lpstr>
      <vt:lpstr>ERRORS OF THE FOOTPRINT</vt:lpstr>
      <vt:lpstr>COMPONENT LIBRARY</vt:lpstr>
      <vt:lpstr>MANIPULATE THE FOOTPRINT</vt:lpstr>
      <vt:lpstr>PCB DESIGN BEFORE AUTO ROUTING</vt:lpstr>
      <vt:lpstr>EXPORTING FILES</vt:lpstr>
      <vt:lpstr>AUTOROUTING</vt:lpstr>
      <vt:lpstr>AUTOROUTING</vt:lpstr>
      <vt:lpstr>DRC</vt:lpstr>
      <vt:lpstr>GERBER FILE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DESIGNING USING EASYEDA</dc:title>
  <dc:creator>Shubham Setia</dc:creator>
  <cp:lastModifiedBy>Shubham Setia</cp:lastModifiedBy>
  <cp:revision>2</cp:revision>
  <dcterms:created xsi:type="dcterms:W3CDTF">2020-12-08T08:46:37Z</dcterms:created>
  <dcterms:modified xsi:type="dcterms:W3CDTF">2020-12-08T08:48:43Z</dcterms:modified>
</cp:coreProperties>
</file>